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1dbb5a2bf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1dbb5a2bf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8fbec33354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8fbec3335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1dbb5c4c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1dbb5c4c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8fbec33354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8fbec33354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hyperlink" Target="https://sites.google.com/gm.sbac.edu/launchpad/just4students" TargetMode="External"/><Relationship Id="rId5" Type="http://schemas.openxmlformats.org/officeDocument/2006/relationships/hyperlink" Target="https://www.sbac.edu/" TargetMode="External"/><Relationship Id="rId6" Type="http://schemas.openxmlformats.org/officeDocument/2006/relationships/image" Target="../media/image1.png"/><Relationship Id="rId7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hyperlink" Target="https://docs.google.com/document/d/1h2PgYSIF0ikt-kOKg2rwklBFgpR8paGCi5BSfqU8HGI/edit" TargetMode="External"/><Relationship Id="rId5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2.png"/><Relationship Id="rId5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0">
                <a:solidFill>
                  <a:srgbClr val="FFFFFF"/>
                </a:solidFill>
              </a:rPr>
              <a:t>Online Textbook</a:t>
            </a:r>
            <a:endParaRPr b="1" sz="7000">
              <a:solidFill>
                <a:srgbClr val="FFFFFF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746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How to access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FINDING THE LINK TO ONLINE TEXTBOOKS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u="sng">
                <a:solidFill>
                  <a:schemeClr val="lt1"/>
                </a:solidFill>
                <a:hlinkClick r:id="rId4"/>
              </a:rPr>
              <a:t>https://sites.google.com/gm.sbac.edu/launchpad/just4students</a:t>
            </a:r>
            <a:r>
              <a:rPr lang="en">
                <a:solidFill>
                  <a:schemeClr val="lt1"/>
                </a:solidFill>
              </a:rPr>
              <a:t>	OR...	</a:t>
            </a:r>
            <a:r>
              <a:rPr lang="en" sz="1500" u="sng">
                <a:solidFill>
                  <a:schemeClr val="lt1"/>
                </a:solidFill>
                <a:hlinkClick r:id="rId5"/>
              </a:rPr>
              <a:t>https://www.sbac.edu/</a:t>
            </a:r>
            <a:endParaRPr sz="2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1700" y="1884400"/>
            <a:ext cx="3489650" cy="296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77176" y="1884400"/>
            <a:ext cx="3513573" cy="29647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/>
          <p:nvPr/>
        </p:nvSpPr>
        <p:spPr>
          <a:xfrm rot="3720760">
            <a:off x="1230043" y="2055567"/>
            <a:ext cx="1389160" cy="199165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FF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4"/>
          <p:cNvSpPr/>
          <p:nvPr/>
        </p:nvSpPr>
        <p:spPr>
          <a:xfrm rot="3720652">
            <a:off x="6029138" y="2761094"/>
            <a:ext cx="2898974" cy="199165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FF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4"/>
          <p:cNvSpPr/>
          <p:nvPr/>
        </p:nvSpPr>
        <p:spPr>
          <a:xfrm>
            <a:off x="2111900" y="2815300"/>
            <a:ext cx="756900" cy="748200"/>
          </a:xfrm>
          <a:prstGeom prst="ellipse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4"/>
          <p:cNvSpPr/>
          <p:nvPr/>
        </p:nvSpPr>
        <p:spPr>
          <a:xfrm>
            <a:off x="7955450" y="4100900"/>
            <a:ext cx="756900" cy="748200"/>
          </a:xfrm>
          <a:prstGeom prst="ellipse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</a:rPr>
              <a:t>Student username and password</a:t>
            </a:r>
            <a:endParaRPr sz="1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</a:rPr>
              <a:t>If your child cannot remember their username or password, visit</a:t>
            </a:r>
            <a:endParaRPr sz="1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rgbClr val="00FF00"/>
                </a:solidFill>
                <a:hlinkClick r:id="rId4"/>
              </a:rPr>
              <a:t>https://docs.google.com/document/d/1h2PgYSIF0ikt-kOKg2rwklBFgpR8paGCi5BSfqU8HGI/edit</a:t>
            </a:r>
            <a:endParaRPr sz="1600">
              <a:solidFill>
                <a:srgbClr val="00FF00"/>
              </a:solidFill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28650" y="450150"/>
            <a:ext cx="1981150" cy="2948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Finding textbooks within the student portal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311700" y="101772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FFFF"/>
                </a:solidFill>
              </a:rPr>
              <a:t>Step 1 - click box for Classroom Textbooks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80" name="Google Shape;80;p16"/>
          <p:cNvSpPr txBox="1"/>
          <p:nvPr>
            <p:ph idx="2" type="body"/>
          </p:nvPr>
        </p:nvSpPr>
        <p:spPr>
          <a:xfrm>
            <a:off x="4832400" y="101772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FFFF"/>
                </a:solidFill>
              </a:rPr>
              <a:t>Step 2 -Select the textbook for your child’s class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0895" y="2301300"/>
            <a:ext cx="4673924" cy="177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80470" y="1398775"/>
            <a:ext cx="2854730" cy="3416399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/>
          <p:nvPr/>
        </p:nvSpPr>
        <p:spPr>
          <a:xfrm>
            <a:off x="2104500" y="2881900"/>
            <a:ext cx="1100100" cy="1114500"/>
          </a:xfrm>
          <a:prstGeom prst="ellipse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6"/>
          <p:cNvSpPr/>
          <p:nvPr/>
        </p:nvSpPr>
        <p:spPr>
          <a:xfrm rot="3721032">
            <a:off x="1067062" y="2054217"/>
            <a:ext cx="1713532" cy="199165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FF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6"/>
          <p:cNvSpPr/>
          <p:nvPr/>
        </p:nvSpPr>
        <p:spPr>
          <a:xfrm>
            <a:off x="5617150" y="1628500"/>
            <a:ext cx="214500" cy="2805600"/>
          </a:xfrm>
          <a:prstGeom prst="leftBracket">
            <a:avLst>
              <a:gd fmla="val 8333" name="adj"/>
            </a:avLst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00FF00"/>
              </a:highligh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How do I find out which publisher for my child’s text?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</a:rPr>
              <a:t>This information should have been given to your child by their teacher and may be on the teacher’s website.</a:t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</a:rPr>
              <a:t>If you still need help…</a:t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" sz="2000">
                <a:solidFill>
                  <a:schemeClr val="lt1"/>
                </a:solidFill>
              </a:rPr>
              <a:t>Contact your child’s teacher via email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" sz="2000">
                <a:solidFill>
                  <a:schemeClr val="lt1"/>
                </a:solidFill>
              </a:rPr>
              <a:t>Contact Kanapaha Middle School at 352-955-6960</a:t>
            </a:r>
            <a:endParaRPr sz="2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