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9"/>
    <p:restoredTop sz="94268"/>
  </p:normalViewPr>
  <p:slideViewPr>
    <p:cSldViewPr snapToGrid="0" snapToObjects="1">
      <p:cViewPr varScale="1">
        <p:scale>
          <a:sx n="72" d="100"/>
          <a:sy n="72" d="100"/>
        </p:scale>
        <p:origin x="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157287"/>
            <a:ext cx="8915399" cy="2262781"/>
          </a:xfrm>
        </p:spPr>
        <p:txBody>
          <a:bodyPr/>
          <a:lstStyle/>
          <a:p>
            <a:r>
              <a:rPr lang="en-US" dirty="0" smtClean="0"/>
              <a:t>Why Learn French?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4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is the official language of over 20 countries.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46" y="2133600"/>
            <a:ext cx="6355934" cy="3778250"/>
          </a:xfrm>
        </p:spPr>
      </p:pic>
    </p:spTree>
    <p:extLst>
      <p:ext uri="{BB962C8B-B14F-4D97-AF65-F5344CB8AC3E}">
        <p14:creationId xmlns:p14="http://schemas.microsoft.com/office/powerpoint/2010/main" val="10690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181" y="1867694"/>
            <a:ext cx="9202835" cy="3856450"/>
          </a:xfrm>
        </p:spPr>
        <p:txBody>
          <a:bodyPr>
            <a:normAutofit/>
          </a:bodyPr>
          <a:lstStyle/>
          <a:p>
            <a:r>
              <a:rPr lang="en-US" dirty="0" smtClean="0"/>
              <a:t>At Eastside, there are many opportunities to learn the French language and experience the culture of various francophone regions.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French Club has started community outreach program to get more people involved in learning the French language and culture.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2259203"/>
            <a:ext cx="5817044" cy="4362784"/>
          </a:xfrm>
        </p:spPr>
      </p:pic>
    </p:spTree>
    <p:extLst>
      <p:ext uri="{BB962C8B-B14F-4D97-AF65-F5344CB8AC3E}">
        <p14:creationId xmlns:p14="http://schemas.microsoft.com/office/powerpoint/2010/main" val="152858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1321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also participate in opportunities to expand our knowledge of the French language.  This past summer some students completed an immersion program in Quebec.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56" y="2920826"/>
            <a:ext cx="4791456" cy="35935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2920826"/>
            <a:ext cx="4791456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2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513" y="331502"/>
            <a:ext cx="9675812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 year we go to </a:t>
            </a:r>
            <a:r>
              <a:rPr lang="en-US" dirty="0" err="1" smtClean="0"/>
              <a:t>Congrès</a:t>
            </a:r>
            <a:r>
              <a:rPr lang="en-US" dirty="0" smtClean="0"/>
              <a:t> </a:t>
            </a:r>
            <a:r>
              <a:rPr lang="en-US" dirty="0" smtClean="0"/>
              <a:t>(the State </a:t>
            </a:r>
            <a:r>
              <a:rPr lang="en-US" dirty="0" smtClean="0"/>
              <a:t>French competition that involves </a:t>
            </a:r>
            <a:r>
              <a:rPr lang="en-US" dirty="0" smtClean="0"/>
              <a:t>tons of high </a:t>
            </a:r>
            <a:r>
              <a:rPr lang="en-US" dirty="0" smtClean="0"/>
              <a:t>schools </a:t>
            </a:r>
            <a:r>
              <a:rPr lang="en-US" dirty="0" smtClean="0"/>
              <a:t>in Florida) </a:t>
            </a:r>
            <a:r>
              <a:rPr lang="en-US" dirty="0" smtClean="0"/>
              <a:t>– and </a:t>
            </a:r>
            <a:r>
              <a:rPr lang="en-US" dirty="0" smtClean="0"/>
              <a:t>basically win every year!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3" y="1877567"/>
            <a:ext cx="6199632" cy="4649725"/>
          </a:xfrm>
        </p:spPr>
      </p:pic>
    </p:spTree>
    <p:extLst>
      <p:ext uri="{BB962C8B-B14F-4D97-AF65-F5344CB8AC3E}">
        <p14:creationId xmlns:p14="http://schemas.microsoft.com/office/powerpoint/2010/main" val="49713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08" y="406908"/>
            <a:ext cx="4126992" cy="3095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96" y="406908"/>
            <a:ext cx="4126992" cy="3095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96" y="3762756"/>
            <a:ext cx="4126992" cy="3095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08" y="3762756"/>
            <a:ext cx="4126992" cy="30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4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968" y="1959133"/>
            <a:ext cx="9875519" cy="32622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don’t just learn the French </a:t>
            </a:r>
            <a:r>
              <a:rPr lang="en-US" dirty="0" smtClean="0"/>
              <a:t>language to the point of writing and speaking it at a high proficiency level! </a:t>
            </a:r>
            <a:r>
              <a:rPr lang="en-US" dirty="0"/>
              <a:t>W</a:t>
            </a:r>
            <a:r>
              <a:rPr lang="en-US" dirty="0" smtClean="0"/>
              <a:t>e learn about the culture in francophone countries through monthly </a:t>
            </a:r>
            <a:r>
              <a:rPr lang="en-US" dirty="0"/>
              <a:t>C</a:t>
            </a:r>
            <a:r>
              <a:rPr lang="en-US" dirty="0" smtClean="0"/>
              <a:t>ultural Potlucks </a:t>
            </a:r>
            <a:r>
              <a:rPr lang="en-US" dirty="0" smtClean="0"/>
              <a:t>within and outside our school, where </a:t>
            </a:r>
            <a:r>
              <a:rPr lang="en-US" dirty="0" smtClean="0"/>
              <a:t>we make and food from that </a:t>
            </a:r>
            <a:r>
              <a:rPr lang="en-US" dirty="0" smtClean="0"/>
              <a:t>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037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</TotalTime>
  <Words>156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Why Learn French?</vt:lpstr>
      <vt:lpstr>French is the official language of over 20 countries.  </vt:lpstr>
      <vt:lpstr>At Eastside, there are many opportunities to learn the French language and experience the culture of various francophone regions.</vt:lpstr>
      <vt:lpstr>French Club has started community outreach program to get more people involved in learning the French language and culture.</vt:lpstr>
      <vt:lpstr>We also participate in opportunities to expand our knowledge of the French language.  This past summer some students completed an immersion program in Quebec.</vt:lpstr>
      <vt:lpstr>Every year we go to Congrès (the State French competition that involves tons of high schools in Florida) – and basically win every year!</vt:lpstr>
      <vt:lpstr>PowerPoint Presentation</vt:lpstr>
      <vt:lpstr>We don’t just learn the French language to the point of writing and speaking it at a high proficiency level! We learn about the culture in francophone countries through monthly Cultural Potlucks within and outside our school, where we make and food from that region.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Learn French?</dc:title>
  <dc:creator>Sarah Eisenstadt</dc:creator>
  <cp:lastModifiedBy>Beatrice G. Torres</cp:lastModifiedBy>
  <cp:revision>6</cp:revision>
  <dcterms:created xsi:type="dcterms:W3CDTF">2016-09-13T16:54:29Z</dcterms:created>
  <dcterms:modified xsi:type="dcterms:W3CDTF">2016-09-15T11:32:15Z</dcterms:modified>
</cp:coreProperties>
</file>