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950075" cy="9236075"/>
  <p:embeddedFontLst>
    <p:embeddedFont>
      <p:font typeface="Gill Sans"/>
      <p:regular r:id="rId27"/>
      <p:bold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GillSans-bold.fntdata"/><Relationship Id="rId27"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12501" cy="462120"/>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35971" y="0"/>
            <a:ext cx="3012500" cy="462120"/>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72378"/>
            <a:ext cx="3012501" cy="462120"/>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1" lang="en-US">
                <a:latin typeface="Arial"/>
                <a:ea typeface="Arial"/>
                <a:cs typeface="Arial"/>
                <a:sym typeface="Arial"/>
              </a:rPr>
              <a:t>(Assurance 11c)</a:t>
            </a:r>
            <a:endParaRPr i="1"/>
          </a:p>
          <a:p>
            <a:pPr indent="0" lvl="0" marL="0" rtl="0" algn="l">
              <a:lnSpc>
                <a:spcPct val="100000"/>
              </a:lnSpc>
              <a:spcBef>
                <a:spcPts val="360"/>
              </a:spcBef>
              <a:spcAft>
                <a:spcPts val="0"/>
              </a:spcAft>
              <a:buSzPts val="1400"/>
              <a:buNone/>
            </a:pPr>
            <a:r>
              <a:t/>
            </a:r>
            <a:endParaRPr/>
          </a:p>
        </p:txBody>
      </p:sp>
      <p:sp>
        <p:nvSpPr>
          <p:cNvPr id="103" name="Google Shape;103;p1: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(Assurance 11c)</a:t>
            </a:r>
            <a:endParaRPr/>
          </a:p>
        </p:txBody>
      </p:sp>
      <p:sp>
        <p:nvSpPr>
          <p:cNvPr id="164" name="Google Shape;164;p10: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More information about specific standards by grade level can be found at the CPalms weblink.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11d)</a:t>
            </a:r>
            <a:endParaRPr i="1"/>
          </a:p>
        </p:txBody>
      </p:sp>
      <p:sp>
        <p:nvSpPr>
          <p:cNvPr id="171" name="Google Shape;171;p1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2: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rPr i="0" lang="en-US" sz="1200" u="none" cap="none" strike="noStrik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i="0" lang="en-US" sz="1200" u="none" cap="none" strike="noStrike">
                <a:latin typeface="Calibri"/>
                <a:ea typeface="Calibri"/>
                <a:cs typeface="Calibri"/>
                <a:sym typeface="Calibri"/>
              </a:rPr>
              <a:t>in order to </a:t>
            </a:r>
            <a:r>
              <a:rPr lang="en-US" sz="1200">
                <a:latin typeface="Calibri"/>
                <a:ea typeface="Calibri"/>
                <a:cs typeface="Calibri"/>
                <a:sym typeface="Calibri"/>
              </a:rPr>
              <a:t>ascertain</a:t>
            </a:r>
            <a:r>
              <a:rPr i="0" lang="en-US" sz="1200" u="none" cap="none" strike="noStrik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i="0" lang="en-US" sz="1200" u="none" cap="none" strike="noStrike">
                <a:latin typeface="Calibri"/>
                <a:ea typeface="Calibri"/>
                <a:cs typeface="Calibri"/>
                <a:sym typeface="Calibri"/>
              </a:rPr>
              <a:t> </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rPr i="1" lang="en-US">
                <a:latin typeface="Calibri"/>
                <a:ea typeface="Calibri"/>
                <a:cs typeface="Calibri"/>
                <a:sym typeface="Calibri"/>
              </a:rPr>
              <a:t>(Assurance 11c &amp; d)</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i="1">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K-5 ELA Tools:</a:t>
            </a:r>
            <a:endParaRPr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FLKRS </a:t>
            </a:r>
            <a:r>
              <a:rPr i="0" lang="en-US" sz="1200" u="none" cap="none" strike="noStrik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DIBELS</a:t>
            </a:r>
            <a:r>
              <a:rPr i="0" lang="en-US" sz="1200" u="none" cap="none" strike="noStrik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indent="-228600" lvl="1" marL="914400" rtl="0" algn="l">
              <a:lnSpc>
                <a:spcPct val="100000"/>
              </a:lnSpc>
              <a:spcBef>
                <a:spcPts val="360"/>
              </a:spcBef>
              <a:spcAft>
                <a:spcPts val="0"/>
              </a:spcAft>
              <a:buSzPts val="1400"/>
              <a:buNone/>
            </a:pPr>
            <a:r>
              <a:rPr i="0" lang="en-US" sz="1200" u="none" cap="none" strike="noStrike">
                <a:solidFill>
                  <a:schemeClr val="dk1"/>
                </a:solidFill>
                <a:latin typeface="Calibri"/>
                <a:ea typeface="Calibri"/>
                <a:cs typeface="Calibri"/>
                <a:sym typeface="Calibri"/>
              </a:rPr>
              <a:t>Students who are working below</a:t>
            </a:r>
            <a:r>
              <a:rPr b="0" i="0" lang="en-US" sz="1200" u="none" cap="none" strike="noStrike">
                <a:solidFill>
                  <a:schemeClr val="dk1"/>
                </a:solidFill>
                <a:latin typeface="Arial"/>
                <a:ea typeface="Arial"/>
                <a:cs typeface="Arial"/>
                <a:sym typeface="Arial"/>
              </a:rPr>
              <a:t> expectation should have more frequent fluency measures--more to come</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2-5,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ISIP </a:t>
            </a:r>
            <a:r>
              <a:rPr b="0" i="0" lang="en-US" sz="1200" u="none" cap="none" strike="noStrike">
                <a:solidFill>
                  <a:schemeClr val="dk1"/>
                </a:solidFill>
                <a:latin typeface="Arial"/>
                <a:ea typeface="Arial"/>
                <a:cs typeface="Arial"/>
                <a:sym typeface="Arial"/>
              </a:rPr>
              <a:t>(K-5, can be bimonthly or monthly, up to school, info on how to manage ISIP will be released soon</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K-5 Math Tools:</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K-5,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ISIP </a:t>
            </a:r>
            <a:r>
              <a:rPr b="0" i="0" lang="en-US" sz="1200" u="none" cap="none" strike="noStrike">
                <a:solidFill>
                  <a:schemeClr val="dk1"/>
                </a:solidFill>
                <a:latin typeface="Arial"/>
                <a:ea typeface="Arial"/>
                <a:cs typeface="Arial"/>
                <a:sym typeface="Arial"/>
              </a:rPr>
              <a:t>(K-5, can be bimonthly or monthly (up to school) info on how to manage ISIP will be released soon</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3-5 Science Tool:</a:t>
            </a: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3-5,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indent="0" lvl="0" marL="0" rtl="0" algn="l">
              <a:lnSpc>
                <a:spcPct val="100000"/>
              </a:lnSpc>
              <a:spcBef>
                <a:spcPts val="360"/>
              </a:spcBef>
              <a:spcAft>
                <a:spcPts val="0"/>
              </a:spcAft>
              <a:buSzPts val="1400"/>
              <a:buNone/>
            </a:pPr>
            <a:r>
              <a:t/>
            </a:r>
            <a:endParaRPr i="1"/>
          </a:p>
        </p:txBody>
      </p:sp>
      <p:sp>
        <p:nvSpPr>
          <p:cNvPr id="179" name="Google Shape;179;p12: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a:t>
            </a:r>
            <a:endParaRPr i="1"/>
          </a:p>
        </p:txBody>
      </p:sp>
      <p:sp>
        <p:nvSpPr>
          <p:cNvPr id="186" name="Google Shape;186;p13: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p14: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indent="-283634" lvl="1" marL="737452" rtl="0" algn="l">
              <a:lnSpc>
                <a:spcPct val="100000"/>
              </a:lnSpc>
              <a:spcBef>
                <a:spcPts val="360"/>
              </a:spcBef>
              <a:spcAft>
                <a:spcPts val="0"/>
              </a:spcAft>
              <a:buSzPts val="1400"/>
              <a:buNone/>
            </a:pPr>
            <a:r>
              <a:rPr i="1" lang="en-US">
                <a:latin typeface="Arial"/>
                <a:ea typeface="Arial"/>
                <a:cs typeface="Arial"/>
                <a:sym typeface="Arial"/>
              </a:rPr>
              <a:t>(Assurance 11a)</a:t>
            </a:r>
            <a:endParaRPr i="1"/>
          </a:p>
          <a:p>
            <a:pPr indent="-283634" lvl="1" marL="737452"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indent="-283634" lvl="1" marL="737452" rtl="0" algn="l">
              <a:lnSpc>
                <a:spcPct val="100000"/>
              </a:lnSpc>
              <a:spcBef>
                <a:spcPts val="360"/>
              </a:spcBef>
              <a:spcAft>
                <a:spcPts val="0"/>
              </a:spcAft>
              <a:buSzPts val="1400"/>
              <a:buNone/>
            </a:pPr>
            <a:r>
              <a:rPr i="1" lang="en-US">
                <a:latin typeface="Arial"/>
                <a:ea typeface="Arial"/>
                <a:cs typeface="Arial"/>
                <a:sym typeface="Arial"/>
              </a:rPr>
              <a:t>(Assurance 11b)</a:t>
            </a:r>
            <a:endParaRPr i="1"/>
          </a:p>
          <a:p>
            <a:pPr indent="0" lvl="0" marL="0" rtl="0" algn="l">
              <a:lnSpc>
                <a:spcPct val="100000"/>
              </a:lnSpc>
              <a:spcBef>
                <a:spcPts val="360"/>
              </a:spcBef>
              <a:spcAft>
                <a:spcPts val="0"/>
              </a:spcAft>
              <a:buSzPts val="1400"/>
              <a:buNone/>
            </a:pPr>
            <a:r>
              <a:t/>
            </a:r>
            <a:endParaRPr b="1" u="sng">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indent="0" lvl="1" marL="457200"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indent="0" lvl="1" marL="457200" rtl="0" algn="l">
              <a:lnSpc>
                <a:spcPct val="100000"/>
              </a:lnSpc>
              <a:spcBef>
                <a:spcPts val="360"/>
              </a:spcBef>
              <a:spcAft>
                <a:spcPts val="0"/>
              </a:spcAft>
              <a:buSzPts val="1400"/>
              <a:buNone/>
            </a:pPr>
            <a:r>
              <a:rPr i="1" lang="en-US">
                <a:latin typeface="Arial"/>
                <a:ea typeface="Arial"/>
                <a:cs typeface="Arial"/>
                <a:sym typeface="Arial"/>
              </a:rPr>
              <a:t>(Assurance 11c)</a:t>
            </a:r>
            <a:endParaRPr i="1"/>
          </a:p>
          <a:p>
            <a:pPr indent="0" lvl="0" marL="0" rtl="0" algn="l">
              <a:lnSpc>
                <a:spcPct val="100000"/>
              </a:lnSpc>
              <a:spcBef>
                <a:spcPts val="360"/>
              </a:spcBef>
              <a:spcAft>
                <a:spcPts val="0"/>
              </a:spcAft>
              <a:buSzPts val="1400"/>
              <a:buNone/>
            </a:pPr>
            <a:r>
              <a:t/>
            </a:r>
            <a:endParaRPr/>
          </a:p>
        </p:txBody>
      </p:sp>
      <p:sp>
        <p:nvSpPr>
          <p:cNvPr id="193" name="Google Shape;193;p14: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9)</a:t>
            </a:r>
            <a:endParaRPr i="1"/>
          </a:p>
        </p:txBody>
      </p:sp>
      <p:sp>
        <p:nvSpPr>
          <p:cNvPr id="199" name="Google Shape;199;p15: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5" name="Google Shape;205;p16: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i="0" lang="en-US" sz="1200" u="none" cap="none" strike="noStrike"/>
              <a:t>As a parent or family member you are vital in the development, implementation, and review of the parent and family engagement program at our school. </a:t>
            </a:r>
            <a:endParaRPr sz="1100"/>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(Assurances 11a, b, c, &amp; e)</a:t>
            </a:r>
            <a:endParaRPr i="1"/>
          </a:p>
        </p:txBody>
      </p:sp>
      <p:sp>
        <p:nvSpPr>
          <p:cNvPr id="206" name="Google Shape;206;p16: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2" name="Google Shape;212;p17: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i="1" lang="en-US">
                <a:latin typeface="Arial"/>
                <a:ea typeface="Arial"/>
                <a:cs typeface="Arial"/>
                <a:sym typeface="Arial"/>
              </a:rPr>
              <a:t>(Assurance 11e)</a:t>
            </a:r>
            <a:endParaRPr i="1"/>
          </a:p>
          <a:p>
            <a:pPr indent="0" lvl="0" marL="0" rtl="0" algn="l">
              <a:lnSpc>
                <a:spcPct val="100000"/>
              </a:lnSpc>
              <a:spcBef>
                <a:spcPts val="360"/>
              </a:spcBef>
              <a:spcAft>
                <a:spcPts val="0"/>
              </a:spcAft>
              <a:buSzPts val="1400"/>
              <a:buNone/>
            </a:pPr>
            <a:r>
              <a:t/>
            </a:r>
            <a:endParaRPr/>
          </a:p>
        </p:txBody>
      </p:sp>
      <p:sp>
        <p:nvSpPr>
          <p:cNvPr id="213" name="Google Shape;213;p17: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9" name="Google Shape;219;p18: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indent="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indent="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indent="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indent="0" lvl="0" marL="0" rtl="0" algn="l">
              <a:lnSpc>
                <a:spcPct val="100000"/>
              </a:lnSpc>
              <a:spcBef>
                <a:spcPts val="36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indent="0" lvl="0" marL="0" rtl="0" algn="l">
              <a:lnSpc>
                <a:spcPct val="100000"/>
              </a:lnSpc>
              <a:spcBef>
                <a:spcPts val="360"/>
              </a:spcBef>
              <a:spcAft>
                <a:spcPts val="0"/>
              </a:spcAft>
              <a:buSzPts val="1400"/>
              <a:buNone/>
            </a:pPr>
            <a:r>
              <a:t/>
            </a:r>
            <a:endParaRPr/>
          </a:p>
        </p:txBody>
      </p:sp>
      <p:sp>
        <p:nvSpPr>
          <p:cNvPr id="220" name="Google Shape;220;p18: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9: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p19: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1"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8" name="Google Shape;228;p19: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a:t>
            </a:r>
            <a:endParaRPr i="1"/>
          </a:p>
        </p:txBody>
      </p:sp>
      <p:sp>
        <p:nvSpPr>
          <p:cNvPr id="110" name="Google Shape;110;p2: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0: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p:txBody>
      </p:sp>
      <p:sp>
        <p:nvSpPr>
          <p:cNvPr id="234" name="Google Shape;234;p20: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240" name="Google Shape;240;p2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6" name="Google Shape;116;p3: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t>Read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400"/>
              <a:buFont typeface="Arial"/>
              <a:buNone/>
            </a:pPr>
            <a:r>
              <a:rPr i="1" lang="en-US"/>
              <a:t>(Assurance 11a)</a:t>
            </a:r>
            <a:endParaRPr/>
          </a:p>
          <a:p>
            <a:pPr indent="0" lvl="0" marL="0" rtl="0" algn="l">
              <a:lnSpc>
                <a:spcPct val="100000"/>
              </a:lnSpc>
              <a:spcBef>
                <a:spcPts val="360"/>
              </a:spcBef>
              <a:spcAft>
                <a:spcPts val="0"/>
              </a:spcAft>
              <a:buSzPts val="1400"/>
              <a:buNone/>
            </a:pPr>
            <a:r>
              <a:t/>
            </a:r>
            <a:endParaRPr/>
          </a:p>
        </p:txBody>
      </p:sp>
      <p:sp>
        <p:nvSpPr>
          <p:cNvPr id="117" name="Google Shape;117;p3: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1166813"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3" name="Google Shape;123;p4:notes"/>
          <p:cNvSpPr txBox="1"/>
          <p:nvPr>
            <p:ph idx="1" type="body"/>
          </p:nvPr>
        </p:nvSpPr>
        <p:spPr>
          <a:xfrm>
            <a:off x="695809" y="4387767"/>
            <a:ext cx="5560200" cy="41559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t>Read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400"/>
              <a:buFont typeface="Arial"/>
              <a:buNone/>
            </a:pPr>
            <a:r>
              <a:rPr i="1" lang="en-US"/>
              <a:t>(Assurance 11a)</a:t>
            </a:r>
            <a:endParaRPr/>
          </a:p>
          <a:p>
            <a:pPr indent="0" lvl="0" marL="0" rtl="0" algn="l">
              <a:lnSpc>
                <a:spcPct val="100000"/>
              </a:lnSpc>
              <a:spcBef>
                <a:spcPts val="360"/>
              </a:spcBef>
              <a:spcAft>
                <a:spcPts val="0"/>
              </a:spcAft>
              <a:buSzPts val="1400"/>
              <a:buNone/>
            </a:pPr>
            <a:r>
              <a:t/>
            </a:r>
            <a:endParaRPr/>
          </a:p>
        </p:txBody>
      </p:sp>
      <p:sp>
        <p:nvSpPr>
          <p:cNvPr id="124" name="Google Shape;124;p4:notes"/>
          <p:cNvSpPr txBox="1"/>
          <p:nvPr>
            <p:ph idx="12" type="sldNum"/>
          </p:nvPr>
        </p:nvSpPr>
        <p:spPr>
          <a:xfrm>
            <a:off x="3935971" y="8772378"/>
            <a:ext cx="3012600" cy="4620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1166813"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p5:notes"/>
          <p:cNvSpPr txBox="1"/>
          <p:nvPr>
            <p:ph idx="1" type="body"/>
          </p:nvPr>
        </p:nvSpPr>
        <p:spPr>
          <a:xfrm>
            <a:off x="695809" y="4387767"/>
            <a:ext cx="5560200" cy="41559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t>Read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400"/>
              <a:buFont typeface="Arial"/>
              <a:buNone/>
            </a:pPr>
            <a:r>
              <a:rPr i="1" lang="en-US"/>
              <a:t>(Assurance 11a)</a:t>
            </a:r>
            <a:endParaRPr/>
          </a:p>
          <a:p>
            <a:pPr indent="0" lvl="0" marL="0" rtl="0" algn="l">
              <a:lnSpc>
                <a:spcPct val="100000"/>
              </a:lnSpc>
              <a:spcBef>
                <a:spcPts val="360"/>
              </a:spcBef>
              <a:spcAft>
                <a:spcPts val="0"/>
              </a:spcAft>
              <a:buSzPts val="1400"/>
              <a:buNone/>
            </a:pPr>
            <a:r>
              <a:t/>
            </a:r>
            <a:endParaRPr/>
          </a:p>
        </p:txBody>
      </p:sp>
      <p:sp>
        <p:nvSpPr>
          <p:cNvPr id="131" name="Google Shape;131;p5:notes"/>
          <p:cNvSpPr txBox="1"/>
          <p:nvPr>
            <p:ph idx="12" type="sldNum"/>
          </p:nvPr>
        </p:nvSpPr>
        <p:spPr>
          <a:xfrm>
            <a:off x="3935971" y="8772378"/>
            <a:ext cx="3012600" cy="46200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7" name="Google Shape;137;p6: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b="1" lang="en-US">
                <a:latin typeface="Arial"/>
                <a:ea typeface="Arial"/>
                <a:cs typeface="Arial"/>
                <a:sym typeface="Arial"/>
              </a:rPr>
              <a:t>every parent/guardian of a student in our school is a Title I parent!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indent="0" lvl="0" marL="0" rtl="0" algn="l">
              <a:lnSpc>
                <a:spcPct val="100000"/>
              </a:lnSpc>
              <a:spcBef>
                <a:spcPts val="360"/>
              </a:spcBef>
              <a:spcAft>
                <a:spcPts val="0"/>
              </a:spcAft>
              <a:buSzPts val="1400"/>
              <a:buNone/>
            </a:pPr>
            <a:r>
              <a:t/>
            </a:r>
            <a:endParaRPr b="1">
              <a:latin typeface="Arial"/>
              <a:ea typeface="Arial"/>
              <a:cs typeface="Arial"/>
              <a:sym typeface="Arial"/>
            </a:endParaRPr>
          </a:p>
          <a:p>
            <a:pPr indent="0" lvl="0" marL="0" rtl="0" algn="l">
              <a:lnSpc>
                <a:spcPct val="100000"/>
              </a:lnSpc>
              <a:spcBef>
                <a:spcPts val="360"/>
              </a:spcBef>
              <a:spcAft>
                <a:spcPts val="0"/>
              </a:spcAft>
              <a:buSzPts val="1400"/>
              <a:buNone/>
            </a:pPr>
            <a:r>
              <a:rPr b="1" i="0" lang="en-US"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138" name="Google Shape;138;p6: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4" name="Google Shape;144;p7: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b="1" lang="en-US">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indent="0" lvl="0" marL="0" rtl="0" algn="l">
              <a:lnSpc>
                <a:spcPct val="100000"/>
              </a:lnSpc>
              <a:spcBef>
                <a:spcPts val="360"/>
              </a:spcBef>
              <a:spcAft>
                <a:spcPts val="0"/>
              </a:spcAft>
              <a:buSzPts val="1400"/>
              <a:buNone/>
            </a:pPr>
            <a:r>
              <a:t/>
            </a:r>
            <a:endParaRPr i="1"/>
          </a:p>
          <a:p>
            <a:pPr indent="0" lvl="0" marL="0" rtl="0" algn="l">
              <a:lnSpc>
                <a:spcPct val="100000"/>
              </a:lnSpc>
              <a:spcBef>
                <a:spcPts val="360"/>
              </a:spcBef>
              <a:spcAft>
                <a:spcPts val="0"/>
              </a:spcAft>
              <a:buSzPts val="1400"/>
              <a:buNone/>
            </a:pPr>
            <a:r>
              <a:rPr i="1" lang="en-US">
                <a:latin typeface="Arial"/>
                <a:ea typeface="Arial"/>
                <a:cs typeface="Arial"/>
                <a:sym typeface="Arial"/>
              </a:rPr>
              <a:t>(Assurance 11a)</a:t>
            </a:r>
            <a:endParaRPr i="1"/>
          </a:p>
          <a:p>
            <a:pPr indent="0" lvl="0" marL="0" rtl="0" algn="l">
              <a:lnSpc>
                <a:spcPct val="100000"/>
              </a:lnSpc>
              <a:spcBef>
                <a:spcPts val="360"/>
              </a:spcBef>
              <a:spcAft>
                <a:spcPts val="0"/>
              </a:spcAft>
              <a:buSzPts val="1400"/>
              <a:buNone/>
            </a:pPr>
            <a:r>
              <a:t/>
            </a:r>
            <a:endParaRPr/>
          </a:p>
        </p:txBody>
      </p:sp>
      <p:sp>
        <p:nvSpPr>
          <p:cNvPr id="145" name="Google Shape;145;p7: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1" name="Google Shape;151;p8: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Opportunities to Volunteer:</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School Parent Councils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 &amp; c)</a:t>
            </a:r>
            <a:endParaRPr i="1"/>
          </a:p>
        </p:txBody>
      </p:sp>
      <p:sp>
        <p:nvSpPr>
          <p:cNvPr id="152" name="Google Shape;152;p8: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i="1"/>
          </a:p>
        </p:txBody>
      </p:sp>
      <p:sp>
        <p:nvSpPr>
          <p:cNvPr id="158" name="Google Shape;158;p9: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2"/>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88" name="Google Shape;88;p11"/>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1"/>
          <p:cNvSpPr txBox="1"/>
          <p:nvPr>
            <p:ph idx="1" type="body"/>
          </p:nvPr>
        </p:nvSpPr>
        <p:spPr>
          <a:xfrm rot="5400000">
            <a:off x="3003856" y="455368"/>
            <a:ext cx="3450613" cy="657134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0" name="Google Shape;90;p11"/>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1"/>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1"/>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2"/>
          <p:cNvSpPr txBox="1"/>
          <p:nvPr>
            <p:ph type="title"/>
          </p:nvPr>
        </p:nvSpPr>
        <p:spPr>
          <a:xfrm rot="5400000">
            <a:off x="5139597" y="2577405"/>
            <a:ext cx="4659889" cy="110302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2"/>
          <p:cNvSpPr txBox="1"/>
          <p:nvPr>
            <p:ph idx="1" type="body"/>
          </p:nvPr>
        </p:nvSpPr>
        <p:spPr>
          <a:xfrm rot="5400000">
            <a:off x="1764094" y="478371"/>
            <a:ext cx="4659889" cy="53010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6" name="Google Shape;96;p12"/>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2"/>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2"/>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 type="body"/>
          </p:nvPr>
        </p:nvSpPr>
        <p:spPr>
          <a:xfrm>
            <a:off x="1443491" y="2015733"/>
            <a:ext cx="6571343"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5" name="Google Shape;25;p3"/>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4"/>
          <p:cNvSpPr txBox="1"/>
          <p:nvPr>
            <p:ph type="ctrTitle"/>
          </p:nvPr>
        </p:nvSpPr>
        <p:spPr>
          <a:xfrm>
            <a:off x="2396319" y="802299"/>
            <a:ext cx="5618515"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5400"/>
              <a:buFont typeface="Gill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 type="subTitle"/>
          </p:nvPr>
        </p:nvSpPr>
        <p:spPr>
          <a:xfrm>
            <a:off x="2396319" y="3531205"/>
            <a:ext cx="5618515"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600"/>
              <a:buNone/>
              <a:defRPr b="0" sz="160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p:txBody>
      </p:sp>
      <p:sp>
        <p:nvSpPr>
          <p:cNvPr id="32" name="Google Shape;32;p4"/>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2396319" y="329308"/>
            <a:ext cx="3086292"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2" type="sldNum"/>
          </p:nvPr>
        </p:nvSpPr>
        <p:spPr>
          <a:xfrm>
            <a:off x="1434703" y="798973"/>
            <a:ext cx="802005" cy="503578"/>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ct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5"/>
          <p:cNvSpPr txBox="1"/>
          <p:nvPr>
            <p:ph type="title"/>
          </p:nvPr>
        </p:nvSpPr>
        <p:spPr>
          <a:xfrm>
            <a:off x="1443491" y="1756130"/>
            <a:ext cx="5617002"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1443492" y="3806196"/>
            <a:ext cx="5617002"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500"/>
              <a:buNone/>
              <a:defRPr sz="1500">
                <a:solidFill>
                  <a:srgbClr val="888888"/>
                </a:solidFill>
              </a:defRPr>
            </a:lvl2pPr>
            <a:lvl3pPr indent="-228600" lvl="2" marL="1371600" algn="l">
              <a:lnSpc>
                <a:spcPct val="120000"/>
              </a:lnSpc>
              <a:spcBef>
                <a:spcPts val="500"/>
              </a:spcBef>
              <a:spcAft>
                <a:spcPts val="0"/>
              </a:spcAft>
              <a:buSzPts val="1350"/>
              <a:buNone/>
              <a:defRPr sz="1350">
                <a:solidFill>
                  <a:srgbClr val="888888"/>
                </a:solidFill>
              </a:defRPr>
            </a:lvl3pPr>
            <a:lvl4pPr indent="-228600" lvl="3" marL="1828800" algn="l">
              <a:lnSpc>
                <a:spcPct val="120000"/>
              </a:lnSpc>
              <a:spcBef>
                <a:spcPts val="500"/>
              </a:spcBef>
              <a:spcAft>
                <a:spcPts val="0"/>
              </a:spcAft>
              <a:buSzPts val="1200"/>
              <a:buNone/>
              <a:defRPr sz="1200">
                <a:solidFill>
                  <a:srgbClr val="888888"/>
                </a:solidFill>
              </a:defRPr>
            </a:lvl4pPr>
            <a:lvl5pPr indent="-228600" lvl="4" marL="2286000" algn="l">
              <a:lnSpc>
                <a:spcPct val="120000"/>
              </a:lnSpc>
              <a:spcBef>
                <a:spcPts val="500"/>
              </a:spcBef>
              <a:spcAft>
                <a:spcPts val="0"/>
              </a:spcAft>
              <a:buSzPts val="1200"/>
              <a:buNone/>
              <a:defRPr sz="1200">
                <a:solidFill>
                  <a:srgbClr val="888888"/>
                </a:solidFill>
              </a:defRPr>
            </a:lvl5pPr>
            <a:lvl6pPr indent="-228600" lvl="5" marL="2743200" algn="l">
              <a:lnSpc>
                <a:spcPct val="120000"/>
              </a:lnSpc>
              <a:spcBef>
                <a:spcPts val="500"/>
              </a:spcBef>
              <a:spcAft>
                <a:spcPts val="0"/>
              </a:spcAft>
              <a:buSzPts val="1200"/>
              <a:buNone/>
              <a:defRPr sz="1200">
                <a:solidFill>
                  <a:srgbClr val="888888"/>
                </a:solidFill>
              </a:defRPr>
            </a:lvl6pPr>
            <a:lvl7pPr indent="-228600" lvl="6" marL="3200400" algn="l">
              <a:lnSpc>
                <a:spcPct val="120000"/>
              </a:lnSpc>
              <a:spcBef>
                <a:spcPts val="500"/>
              </a:spcBef>
              <a:spcAft>
                <a:spcPts val="0"/>
              </a:spcAft>
              <a:buSzPts val="1200"/>
              <a:buNone/>
              <a:defRPr sz="1200">
                <a:solidFill>
                  <a:srgbClr val="888888"/>
                </a:solidFill>
              </a:defRPr>
            </a:lvl7pPr>
            <a:lvl8pPr indent="-228600" lvl="7" marL="3657600" algn="l">
              <a:lnSpc>
                <a:spcPct val="120000"/>
              </a:lnSpc>
              <a:spcBef>
                <a:spcPts val="500"/>
              </a:spcBef>
              <a:spcAft>
                <a:spcPts val="0"/>
              </a:spcAft>
              <a:buSzPts val="1200"/>
              <a:buNone/>
              <a:defRPr sz="1200">
                <a:solidFill>
                  <a:srgbClr val="888888"/>
                </a:solidFill>
              </a:defRPr>
            </a:lvl8pPr>
            <a:lvl9pPr indent="-228600" lvl="8" marL="4114800" algn="l">
              <a:lnSpc>
                <a:spcPct val="120000"/>
              </a:lnSpc>
              <a:spcBef>
                <a:spcPts val="500"/>
              </a:spcBef>
              <a:spcAft>
                <a:spcPts val="0"/>
              </a:spcAft>
              <a:buSzPts val="1200"/>
              <a:buNone/>
              <a:defRPr sz="1200">
                <a:solidFill>
                  <a:srgbClr val="888888"/>
                </a:solidFill>
              </a:defRPr>
            </a:lvl9pPr>
          </a:lstStyle>
          <a:p/>
        </p:txBody>
      </p:sp>
      <p:sp>
        <p:nvSpPr>
          <p:cNvPr id="39" name="Google Shape;39;p5"/>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
          <p:cNvSpPr txBox="1"/>
          <p:nvPr>
            <p:ph type="title"/>
          </p:nvPr>
        </p:nvSpPr>
        <p:spPr>
          <a:xfrm>
            <a:off x="1443491" y="804890"/>
            <a:ext cx="6571343"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 type="body"/>
          </p:nvPr>
        </p:nvSpPr>
        <p:spPr>
          <a:xfrm>
            <a:off x="1443490" y="2013936"/>
            <a:ext cx="3125871" cy="343756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6" name="Google Shape;46;p6"/>
          <p:cNvSpPr txBox="1"/>
          <p:nvPr>
            <p:ph idx="2" type="body"/>
          </p:nvPr>
        </p:nvSpPr>
        <p:spPr>
          <a:xfrm>
            <a:off x="4889182" y="2013936"/>
            <a:ext cx="3125652" cy="343755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7" name="Google Shape;47;p6"/>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53" name="Google Shape;53;p7"/>
          <p:cNvSpPr txBox="1"/>
          <p:nvPr>
            <p:ph type="title"/>
          </p:nvPr>
        </p:nvSpPr>
        <p:spPr>
          <a:xfrm>
            <a:off x="1443491" y="804164"/>
            <a:ext cx="6571344"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 type="body"/>
          </p:nvPr>
        </p:nvSpPr>
        <p:spPr>
          <a:xfrm>
            <a:off x="1443491" y="2019550"/>
            <a:ext cx="3125766"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1500"/>
              <a:buNone/>
              <a:defRPr b="1" sz="1500"/>
            </a:lvl2pPr>
            <a:lvl3pPr indent="-228600" lvl="2" marL="1371600" algn="l">
              <a:lnSpc>
                <a:spcPct val="120000"/>
              </a:lnSpc>
              <a:spcBef>
                <a:spcPts val="500"/>
              </a:spcBef>
              <a:spcAft>
                <a:spcPts val="0"/>
              </a:spcAft>
              <a:buSzPts val="1350"/>
              <a:buNone/>
              <a:defRPr b="1" sz="1350"/>
            </a:lvl3pPr>
            <a:lvl4pPr indent="-228600" lvl="3" marL="1828800" algn="l">
              <a:lnSpc>
                <a:spcPct val="120000"/>
              </a:lnSpc>
              <a:spcBef>
                <a:spcPts val="500"/>
              </a:spcBef>
              <a:spcAft>
                <a:spcPts val="0"/>
              </a:spcAft>
              <a:buSzPts val="1200"/>
              <a:buNone/>
              <a:defRPr b="1" sz="1200"/>
            </a:lvl4pPr>
            <a:lvl5pPr indent="-228600" lvl="4" marL="2286000" algn="l">
              <a:lnSpc>
                <a:spcPct val="120000"/>
              </a:lnSpc>
              <a:spcBef>
                <a:spcPts val="500"/>
              </a:spcBef>
              <a:spcAft>
                <a:spcPts val="0"/>
              </a:spcAft>
              <a:buSzPts val="1200"/>
              <a:buNone/>
              <a:defRPr b="1" sz="1200"/>
            </a:lvl5pPr>
            <a:lvl6pPr indent="-228600" lvl="5" marL="2743200" algn="l">
              <a:lnSpc>
                <a:spcPct val="120000"/>
              </a:lnSpc>
              <a:spcBef>
                <a:spcPts val="500"/>
              </a:spcBef>
              <a:spcAft>
                <a:spcPts val="0"/>
              </a:spcAft>
              <a:buSzPts val="1200"/>
              <a:buNone/>
              <a:defRPr b="1" sz="1200"/>
            </a:lvl6pPr>
            <a:lvl7pPr indent="-228600" lvl="6" marL="3200400" algn="l">
              <a:lnSpc>
                <a:spcPct val="120000"/>
              </a:lnSpc>
              <a:spcBef>
                <a:spcPts val="500"/>
              </a:spcBef>
              <a:spcAft>
                <a:spcPts val="0"/>
              </a:spcAft>
              <a:buSzPts val="1200"/>
              <a:buNone/>
              <a:defRPr b="1" sz="1200"/>
            </a:lvl7pPr>
            <a:lvl8pPr indent="-228600" lvl="7" marL="3657600" algn="l">
              <a:lnSpc>
                <a:spcPct val="120000"/>
              </a:lnSpc>
              <a:spcBef>
                <a:spcPts val="500"/>
              </a:spcBef>
              <a:spcAft>
                <a:spcPts val="0"/>
              </a:spcAft>
              <a:buSzPts val="1200"/>
              <a:buNone/>
              <a:defRPr b="1" sz="1200"/>
            </a:lvl8pPr>
            <a:lvl9pPr indent="-228600" lvl="8" marL="4114800" algn="l">
              <a:lnSpc>
                <a:spcPct val="120000"/>
              </a:lnSpc>
              <a:spcBef>
                <a:spcPts val="500"/>
              </a:spcBef>
              <a:spcAft>
                <a:spcPts val="0"/>
              </a:spcAft>
              <a:buSzPts val="1200"/>
              <a:buNone/>
              <a:defRPr b="1" sz="1200"/>
            </a:lvl9pPr>
          </a:lstStyle>
          <a:p/>
        </p:txBody>
      </p:sp>
      <p:sp>
        <p:nvSpPr>
          <p:cNvPr id="55" name="Google Shape;55;p7"/>
          <p:cNvSpPr txBox="1"/>
          <p:nvPr>
            <p:ph idx="2" type="body"/>
          </p:nvPr>
        </p:nvSpPr>
        <p:spPr>
          <a:xfrm>
            <a:off x="1443491" y="2824270"/>
            <a:ext cx="3125766"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6" name="Google Shape;56;p7"/>
          <p:cNvSpPr txBox="1"/>
          <p:nvPr>
            <p:ph idx="3" type="body"/>
          </p:nvPr>
        </p:nvSpPr>
        <p:spPr>
          <a:xfrm>
            <a:off x="4889182" y="2023004"/>
            <a:ext cx="31256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1500"/>
              <a:buNone/>
              <a:defRPr b="1" sz="1500"/>
            </a:lvl2pPr>
            <a:lvl3pPr indent="-228600" lvl="2" marL="1371600" algn="l">
              <a:lnSpc>
                <a:spcPct val="120000"/>
              </a:lnSpc>
              <a:spcBef>
                <a:spcPts val="500"/>
              </a:spcBef>
              <a:spcAft>
                <a:spcPts val="0"/>
              </a:spcAft>
              <a:buSzPts val="1350"/>
              <a:buNone/>
              <a:defRPr b="1" sz="1350"/>
            </a:lvl3pPr>
            <a:lvl4pPr indent="-228600" lvl="3" marL="1828800" algn="l">
              <a:lnSpc>
                <a:spcPct val="120000"/>
              </a:lnSpc>
              <a:spcBef>
                <a:spcPts val="500"/>
              </a:spcBef>
              <a:spcAft>
                <a:spcPts val="0"/>
              </a:spcAft>
              <a:buSzPts val="1200"/>
              <a:buNone/>
              <a:defRPr b="1" sz="1200"/>
            </a:lvl4pPr>
            <a:lvl5pPr indent="-228600" lvl="4" marL="2286000" algn="l">
              <a:lnSpc>
                <a:spcPct val="120000"/>
              </a:lnSpc>
              <a:spcBef>
                <a:spcPts val="500"/>
              </a:spcBef>
              <a:spcAft>
                <a:spcPts val="0"/>
              </a:spcAft>
              <a:buSzPts val="1200"/>
              <a:buNone/>
              <a:defRPr b="1" sz="1200"/>
            </a:lvl5pPr>
            <a:lvl6pPr indent="-228600" lvl="5" marL="2743200" algn="l">
              <a:lnSpc>
                <a:spcPct val="120000"/>
              </a:lnSpc>
              <a:spcBef>
                <a:spcPts val="500"/>
              </a:spcBef>
              <a:spcAft>
                <a:spcPts val="0"/>
              </a:spcAft>
              <a:buSzPts val="1200"/>
              <a:buNone/>
              <a:defRPr b="1" sz="1200"/>
            </a:lvl6pPr>
            <a:lvl7pPr indent="-228600" lvl="6" marL="3200400" algn="l">
              <a:lnSpc>
                <a:spcPct val="120000"/>
              </a:lnSpc>
              <a:spcBef>
                <a:spcPts val="500"/>
              </a:spcBef>
              <a:spcAft>
                <a:spcPts val="0"/>
              </a:spcAft>
              <a:buSzPts val="1200"/>
              <a:buNone/>
              <a:defRPr b="1" sz="1200"/>
            </a:lvl7pPr>
            <a:lvl8pPr indent="-228600" lvl="7" marL="3657600" algn="l">
              <a:lnSpc>
                <a:spcPct val="120000"/>
              </a:lnSpc>
              <a:spcBef>
                <a:spcPts val="500"/>
              </a:spcBef>
              <a:spcAft>
                <a:spcPts val="0"/>
              </a:spcAft>
              <a:buSzPts val="1200"/>
              <a:buNone/>
              <a:defRPr b="1" sz="1200"/>
            </a:lvl8pPr>
            <a:lvl9pPr indent="-228600" lvl="8" marL="4114800" algn="l">
              <a:lnSpc>
                <a:spcPct val="120000"/>
              </a:lnSpc>
              <a:spcBef>
                <a:spcPts val="500"/>
              </a:spcBef>
              <a:spcAft>
                <a:spcPts val="0"/>
              </a:spcAft>
              <a:buSzPts val="1200"/>
              <a:buNone/>
              <a:defRPr b="1" sz="1200"/>
            </a:lvl9pPr>
          </a:lstStyle>
          <a:p/>
        </p:txBody>
      </p:sp>
      <p:sp>
        <p:nvSpPr>
          <p:cNvPr id="57" name="Google Shape;57;p7"/>
          <p:cNvSpPr txBox="1"/>
          <p:nvPr>
            <p:ph idx="4" type="body"/>
          </p:nvPr>
        </p:nvSpPr>
        <p:spPr>
          <a:xfrm>
            <a:off x="4889182" y="2821491"/>
            <a:ext cx="31256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8" name="Google Shape;58;p7"/>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63" name="Google Shape;63;p8"/>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9"/>
          <p:cNvSpPr txBox="1"/>
          <p:nvPr>
            <p:ph type="title"/>
          </p:nvPr>
        </p:nvSpPr>
        <p:spPr>
          <a:xfrm>
            <a:off x="1439042" y="798973"/>
            <a:ext cx="2425950"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txBox="1"/>
          <p:nvPr>
            <p:ph idx="1" type="body"/>
          </p:nvPr>
        </p:nvSpPr>
        <p:spPr>
          <a:xfrm>
            <a:off x="4186656" y="798974"/>
            <a:ext cx="3828178"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0" name="Google Shape;70;p9"/>
          <p:cNvSpPr txBox="1"/>
          <p:nvPr>
            <p:ph idx="2" type="body"/>
          </p:nvPr>
        </p:nvSpPr>
        <p:spPr>
          <a:xfrm>
            <a:off x="1439042" y="3205492"/>
            <a:ext cx="2427369"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050"/>
              <a:buNone/>
              <a:defRPr sz="1050"/>
            </a:lvl2pPr>
            <a:lvl3pPr indent="-228600" lvl="2" marL="1371600" algn="l">
              <a:lnSpc>
                <a:spcPct val="120000"/>
              </a:lnSpc>
              <a:spcBef>
                <a:spcPts val="500"/>
              </a:spcBef>
              <a:spcAft>
                <a:spcPts val="0"/>
              </a:spcAft>
              <a:buSzPts val="900"/>
              <a:buNone/>
              <a:defRPr sz="900"/>
            </a:lvl3pPr>
            <a:lvl4pPr indent="-228600" lvl="3" marL="1828800" algn="l">
              <a:lnSpc>
                <a:spcPct val="120000"/>
              </a:lnSpc>
              <a:spcBef>
                <a:spcPts val="500"/>
              </a:spcBef>
              <a:spcAft>
                <a:spcPts val="0"/>
              </a:spcAft>
              <a:buSzPts val="750"/>
              <a:buNone/>
              <a:defRPr sz="750"/>
            </a:lvl4pPr>
            <a:lvl5pPr indent="-228600" lvl="4" marL="2286000" algn="l">
              <a:lnSpc>
                <a:spcPct val="120000"/>
              </a:lnSpc>
              <a:spcBef>
                <a:spcPts val="500"/>
              </a:spcBef>
              <a:spcAft>
                <a:spcPts val="0"/>
              </a:spcAft>
              <a:buSzPts val="750"/>
              <a:buNone/>
              <a:defRPr sz="750"/>
            </a:lvl5pPr>
            <a:lvl6pPr indent="-228600" lvl="5" marL="2743200" algn="l">
              <a:lnSpc>
                <a:spcPct val="120000"/>
              </a:lnSpc>
              <a:spcBef>
                <a:spcPts val="500"/>
              </a:spcBef>
              <a:spcAft>
                <a:spcPts val="0"/>
              </a:spcAft>
              <a:buSzPts val="750"/>
              <a:buNone/>
              <a:defRPr sz="750"/>
            </a:lvl6pPr>
            <a:lvl7pPr indent="-228600" lvl="6" marL="3200400" algn="l">
              <a:lnSpc>
                <a:spcPct val="120000"/>
              </a:lnSpc>
              <a:spcBef>
                <a:spcPts val="500"/>
              </a:spcBef>
              <a:spcAft>
                <a:spcPts val="0"/>
              </a:spcAft>
              <a:buSzPts val="750"/>
              <a:buNone/>
              <a:defRPr sz="750"/>
            </a:lvl7pPr>
            <a:lvl8pPr indent="-228600" lvl="7" marL="3657600" algn="l">
              <a:lnSpc>
                <a:spcPct val="120000"/>
              </a:lnSpc>
              <a:spcBef>
                <a:spcPts val="500"/>
              </a:spcBef>
              <a:spcAft>
                <a:spcPts val="0"/>
              </a:spcAft>
              <a:buSzPts val="750"/>
              <a:buNone/>
              <a:defRPr sz="750"/>
            </a:lvl8pPr>
            <a:lvl9pPr indent="-228600" lvl="8" marL="4114800" algn="l">
              <a:lnSpc>
                <a:spcPct val="120000"/>
              </a:lnSpc>
              <a:spcBef>
                <a:spcPts val="500"/>
              </a:spcBef>
              <a:spcAft>
                <a:spcPts val="0"/>
              </a:spcAft>
              <a:buSzPts val="750"/>
              <a:buNone/>
              <a:defRPr sz="750"/>
            </a:lvl9pPr>
          </a:lstStyle>
          <a:p/>
        </p:txBody>
      </p:sp>
      <p:sp>
        <p:nvSpPr>
          <p:cNvPr id="71" name="Google Shape;71;p9"/>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 name="Google Shape;79;p10"/>
          <p:cNvSpPr txBox="1"/>
          <p:nvPr>
            <p:ph type="title"/>
          </p:nvPr>
        </p:nvSpPr>
        <p:spPr>
          <a:xfrm>
            <a:off x="1444148" y="1129513"/>
            <a:ext cx="3244935"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p:nvPr>
            <p:ph idx="2" type="pic"/>
          </p:nvPr>
        </p:nvSpPr>
        <p:spPr>
          <a:xfrm>
            <a:off x="5640128" y="1122543"/>
            <a:ext cx="2234998" cy="3866327"/>
          </a:xfrm>
          <a:prstGeom prst="rect">
            <a:avLst/>
          </a:prstGeom>
          <a:solidFill>
            <a:srgbClr val="D8D8D8"/>
          </a:solidFill>
          <a:ln>
            <a:noFill/>
          </a:ln>
        </p:spPr>
      </p:sp>
      <p:sp>
        <p:nvSpPr>
          <p:cNvPr id="81" name="Google Shape;81;p10"/>
          <p:cNvSpPr txBox="1"/>
          <p:nvPr>
            <p:ph idx="1" type="body"/>
          </p:nvPr>
        </p:nvSpPr>
        <p:spPr>
          <a:xfrm>
            <a:off x="1443492" y="3145992"/>
            <a:ext cx="3240286"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050"/>
              <a:buNone/>
              <a:defRPr sz="1050"/>
            </a:lvl2pPr>
            <a:lvl3pPr indent="-228600" lvl="2" marL="1371600" algn="l">
              <a:lnSpc>
                <a:spcPct val="120000"/>
              </a:lnSpc>
              <a:spcBef>
                <a:spcPts val="500"/>
              </a:spcBef>
              <a:spcAft>
                <a:spcPts val="0"/>
              </a:spcAft>
              <a:buSzPts val="900"/>
              <a:buNone/>
              <a:defRPr sz="900"/>
            </a:lvl3pPr>
            <a:lvl4pPr indent="-228600" lvl="3" marL="1828800" algn="l">
              <a:lnSpc>
                <a:spcPct val="120000"/>
              </a:lnSpc>
              <a:spcBef>
                <a:spcPts val="500"/>
              </a:spcBef>
              <a:spcAft>
                <a:spcPts val="0"/>
              </a:spcAft>
              <a:buSzPts val="750"/>
              <a:buNone/>
              <a:defRPr sz="750"/>
            </a:lvl4pPr>
            <a:lvl5pPr indent="-228600" lvl="4" marL="2286000" algn="l">
              <a:lnSpc>
                <a:spcPct val="120000"/>
              </a:lnSpc>
              <a:spcBef>
                <a:spcPts val="500"/>
              </a:spcBef>
              <a:spcAft>
                <a:spcPts val="0"/>
              </a:spcAft>
              <a:buSzPts val="750"/>
              <a:buNone/>
              <a:defRPr sz="750"/>
            </a:lvl5pPr>
            <a:lvl6pPr indent="-228600" lvl="5" marL="2743200" algn="l">
              <a:lnSpc>
                <a:spcPct val="120000"/>
              </a:lnSpc>
              <a:spcBef>
                <a:spcPts val="500"/>
              </a:spcBef>
              <a:spcAft>
                <a:spcPts val="0"/>
              </a:spcAft>
              <a:buSzPts val="750"/>
              <a:buNone/>
              <a:defRPr sz="750"/>
            </a:lvl6pPr>
            <a:lvl7pPr indent="-228600" lvl="6" marL="3200400" algn="l">
              <a:lnSpc>
                <a:spcPct val="120000"/>
              </a:lnSpc>
              <a:spcBef>
                <a:spcPts val="500"/>
              </a:spcBef>
              <a:spcAft>
                <a:spcPts val="0"/>
              </a:spcAft>
              <a:buSzPts val="750"/>
              <a:buNone/>
              <a:defRPr sz="750"/>
            </a:lvl7pPr>
            <a:lvl8pPr indent="-228600" lvl="7" marL="3657600" algn="l">
              <a:lnSpc>
                <a:spcPct val="120000"/>
              </a:lnSpc>
              <a:spcBef>
                <a:spcPts val="500"/>
              </a:spcBef>
              <a:spcAft>
                <a:spcPts val="0"/>
              </a:spcAft>
              <a:buSzPts val="750"/>
              <a:buNone/>
              <a:defRPr sz="750"/>
            </a:lvl8pPr>
            <a:lvl9pPr indent="-228600" lvl="8" marL="4114800" algn="l">
              <a:lnSpc>
                <a:spcPct val="120000"/>
              </a:lnSpc>
              <a:spcBef>
                <a:spcPts val="500"/>
              </a:spcBef>
              <a:spcAft>
                <a:spcPts val="0"/>
              </a:spcAft>
              <a:buSzPts val="750"/>
              <a:buNone/>
              <a:defRPr sz="750"/>
            </a:lvl9pPr>
          </a:lstStyle>
          <a:p/>
        </p:txBody>
      </p:sp>
      <p:sp>
        <p:nvSpPr>
          <p:cNvPr id="82" name="Google Shape;82;p10"/>
          <p:cNvSpPr txBox="1"/>
          <p:nvPr>
            <p:ph idx="10" type="dt"/>
          </p:nvPr>
        </p:nvSpPr>
        <p:spPr>
          <a:xfrm>
            <a:off x="1436664" y="5469857"/>
            <a:ext cx="3252420" cy="3201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
          <p:cNvSpPr txBox="1"/>
          <p:nvPr>
            <p:ph idx="11" type="ftr"/>
          </p:nvPr>
        </p:nvSpPr>
        <p:spPr>
          <a:xfrm>
            <a:off x="1437530" y="318641"/>
            <a:ext cx="3251553" cy="32093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0"/>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1"/>
          <p:cNvPicPr preferRelativeResize="0"/>
          <p:nvPr/>
        </p:nvPicPr>
        <p:blipFill rotWithShape="1">
          <a:blip r:embed="rId1">
            <a:alphaModFix/>
          </a:blip>
          <a:srcRect b="-1538" l="12500" r="12500" t="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13" name="Google Shape;13;p1"/>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1"/>
          <p:cNvSpPr txBox="1"/>
          <p:nvPr>
            <p:ph idx="1" type="body"/>
          </p:nvPr>
        </p:nvSpPr>
        <p:spPr>
          <a:xfrm>
            <a:off x="1443491" y="2015733"/>
            <a:ext cx="6571343"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30200" lvl="1" marL="9144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5" name="Google Shape;15;p1"/>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6" name="Google Shape;16;p1"/>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7" name="Google Shape;17;p1"/>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rtl="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fldoe.org/academics/standards/"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cpalms.org/Public/search/Standard"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fldoe.org/accountability/assessments/k-12-student-assessment/be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Annual Parent Meeting</a:t>
            </a:r>
            <a:endParaRPr b="0" i="0" sz="4400" u="none" cap="none" strike="noStrik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Comic Sans MS"/>
              <a:buNone/>
            </a:pPr>
            <a:r>
              <a:rPr b="0" i="0" lang="en-US" sz="2400" u="none" cap="none" strike="noStrike">
                <a:solidFill>
                  <a:srgbClr val="000000"/>
                </a:solidFill>
                <a:latin typeface="Century Gothic"/>
                <a:ea typeface="Century Gothic"/>
                <a:cs typeface="Century Gothic"/>
                <a:sym typeface="Century Gothic"/>
              </a:rPr>
              <a:t>W. W. Irby Elementary School</a:t>
            </a:r>
            <a:endParaRPr b="0" i="0" sz="1800" u="none" cap="none" strike="noStrike">
              <a:solidFill>
                <a:srgbClr val="FF0000"/>
              </a:solidFill>
              <a:latin typeface="Century Gothic"/>
              <a:ea typeface="Century Gothic"/>
              <a:cs typeface="Century Gothic"/>
              <a:sym typeface="Century Gothic"/>
            </a:endParaRPr>
          </a:p>
          <a:p>
            <a:pPr indent="0" lvl="0" marL="0" marR="0" rtl="0" algn="ctr">
              <a:lnSpc>
                <a:spcPct val="100000"/>
              </a:lnSpc>
              <a:spcBef>
                <a:spcPts val="640"/>
              </a:spcBef>
              <a:spcAft>
                <a:spcPts val="0"/>
              </a:spcAft>
              <a:buClr>
                <a:srgbClr val="FF0000"/>
              </a:buClr>
              <a:buSzPts val="3200"/>
              <a:buFont typeface="Comic Sans MS"/>
              <a:buNone/>
            </a:pPr>
            <a:r>
              <a:rPr b="0" i="0" lang="en-US" sz="2400" u="none" cap="none" strike="noStrike">
                <a:solidFill>
                  <a:srgbClr val="000000"/>
                </a:solidFill>
                <a:latin typeface="Century Gothic"/>
                <a:ea typeface="Century Gothic"/>
                <a:cs typeface="Century Gothic"/>
                <a:sym typeface="Century Gothic"/>
              </a:rPr>
              <a:t>September 3, 2024</a:t>
            </a:r>
            <a:endParaRPr b="0" i="0" sz="1800" u="none" cap="none" strike="noStrike">
              <a:solidFill>
                <a:srgbClr val="FF0000"/>
              </a:solidFill>
              <a:latin typeface="Century Gothic"/>
              <a:ea typeface="Century Gothic"/>
              <a:cs typeface="Century Gothic"/>
              <a:sym typeface="Century Gothic"/>
            </a:endParaRPr>
          </a:p>
          <a:p>
            <a:pPr indent="0" lvl="0" marL="0" marR="0" rtl="0" algn="ctr">
              <a:lnSpc>
                <a:spcPct val="100000"/>
              </a:lnSpc>
              <a:spcBef>
                <a:spcPts val="640"/>
              </a:spcBef>
              <a:spcAft>
                <a:spcPts val="0"/>
              </a:spcAft>
              <a:buClr>
                <a:srgbClr val="FF0000"/>
              </a:buClr>
              <a:buSzPts val="3200"/>
              <a:buFont typeface="Comic Sans MS"/>
              <a:buNone/>
            </a:pPr>
            <a:r>
              <a:rPr b="0" i="0" lang="en-US" sz="2400" u="none" cap="none" strike="noStrike">
                <a:solidFill>
                  <a:srgbClr val="000000"/>
                </a:solidFill>
                <a:latin typeface="Century Gothic"/>
                <a:ea typeface="Century Gothic"/>
                <a:cs typeface="Century Gothic"/>
                <a:sym typeface="Century Gothic"/>
              </a:rPr>
              <a:t>Tanya Floyd, Principal</a:t>
            </a:r>
            <a:endParaRPr b="0" i="0" sz="1800" u="none" cap="none" strike="noStrike">
              <a:solidFill>
                <a:srgbClr val="FF000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b="0" l="0" r="0" t="0"/>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idx="4294967295" type="title"/>
          </p:nvPr>
        </p:nvSpPr>
        <p:spPr>
          <a:xfrm>
            <a:off x="80675" y="228600"/>
            <a:ext cx="90633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b="1" i="0" lang="en-US" sz="4800" u="none" cap="none" strike="noStrike">
                <a:solidFill>
                  <a:srgbClr val="000000"/>
                </a:solidFill>
                <a:latin typeface="Calibri"/>
                <a:ea typeface="Calibri"/>
                <a:cs typeface="Calibri"/>
                <a:sym typeface="Calibri"/>
              </a:rPr>
              <a:t> </a:t>
            </a:r>
            <a:r>
              <a:rPr b="1" i="0" lang="en-US" sz="4800" u="none" cap="none" strike="noStrike">
                <a:solidFill>
                  <a:schemeClr val="dk1"/>
                </a:solidFill>
                <a:latin typeface="Calibri"/>
                <a:ea typeface="Calibri"/>
                <a:cs typeface="Calibri"/>
                <a:sym typeface="Calibri"/>
              </a:rPr>
              <a:t>EDUCATIONAL STANDARDS</a:t>
            </a:r>
            <a:endParaRPr b="1" i="0" sz="4800" u="none" cap="none" strike="noStrike">
              <a:solidFill>
                <a:schemeClr val="dk1"/>
              </a:solidFill>
              <a:latin typeface="Calibri"/>
              <a:ea typeface="Calibri"/>
              <a:cs typeface="Calibri"/>
              <a:sym typeface="Calibri"/>
            </a:endParaRPr>
          </a:p>
        </p:txBody>
      </p:sp>
      <p:sp>
        <p:nvSpPr>
          <p:cNvPr id="167" name="Google Shape;167;p22"/>
          <p:cNvSpPr txBox="1"/>
          <p:nvPr/>
        </p:nvSpPr>
        <p:spPr>
          <a:xfrm>
            <a:off x="421325" y="1295400"/>
            <a:ext cx="8382000" cy="4927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Florida’s academic content standards establish high expectations for all students.</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Grades K-5 are currently implementing the B.E.S.T. Standards.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140"/>
              </a:spcBef>
              <a:spcAft>
                <a:spcPts val="0"/>
              </a:spcAft>
              <a:buClr>
                <a:schemeClr val="dk2"/>
              </a:buClr>
              <a:buSzPts val="700"/>
              <a:buFont typeface="Trebuchet MS"/>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2"/>
              </a:buClr>
              <a:buSzPts val="2400"/>
              <a:buFont typeface="Trebuchet MS"/>
              <a:buNone/>
            </a:pPr>
            <a:r>
              <a:rPr b="0" i="0" lang="en-US" sz="2200" u="none" cap="none" strike="noStrike">
                <a:solidFill>
                  <a:schemeClr val="dk1"/>
                </a:solidFill>
                <a:latin typeface="Calibri"/>
                <a:ea typeface="Calibri"/>
                <a:cs typeface="Calibri"/>
                <a:sym typeface="Calibri"/>
              </a:rPr>
              <a:t>Information located at: </a:t>
            </a:r>
            <a:r>
              <a:rPr b="0" i="0" lang="en-US" sz="2200" u="sng" cap="none" strike="noStrike">
                <a:solidFill>
                  <a:schemeClr val="hlink"/>
                </a:solidFill>
                <a:highlight>
                  <a:srgbClr val="FFFF00"/>
                </a:highlight>
                <a:latin typeface="Calibri"/>
                <a:ea typeface="Calibri"/>
                <a:cs typeface="Calibri"/>
                <a:sym typeface="Calibri"/>
                <a:hlinkClick r:id="rId3"/>
              </a:rPr>
              <a:t>www.fldoe.org/bii/curriculum/sss/ </a:t>
            </a:r>
            <a:endParaRPr b="0" i="0" sz="2200" u="none" cap="none" strike="noStrike">
              <a:solidFill>
                <a:srgbClr val="0000FF"/>
              </a:solidFill>
              <a:highlight>
                <a:srgbClr val="FFFF00"/>
              </a:highlight>
              <a:latin typeface="Calibri"/>
              <a:ea typeface="Calibri"/>
              <a:cs typeface="Calibri"/>
              <a:sym typeface="Calibri"/>
            </a:endParaRPr>
          </a:p>
        </p:txBody>
      </p:sp>
      <p:pic>
        <p:nvPicPr>
          <p:cNvPr id="168" name="Google Shape;168;p22"/>
          <p:cNvPicPr preferRelativeResize="0"/>
          <p:nvPr/>
        </p:nvPicPr>
        <p:blipFill rotWithShape="1">
          <a:blip r:embed="rId4">
            <a:alphaModFix/>
          </a:blip>
          <a:srcRect b="0" l="0" r="0" t="0"/>
          <a:stretch/>
        </p:blipFill>
        <p:spPr>
          <a:xfrm>
            <a:off x="1727200" y="4889109"/>
            <a:ext cx="5689597" cy="1428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idx="4294967295" type="title"/>
          </p:nvPr>
        </p:nvSpPr>
        <p:spPr>
          <a:xfrm>
            <a:off x="457200" y="152400"/>
            <a:ext cx="86868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b="1" i="0" lang="en-US" sz="4800" u="none" cap="none" strike="noStrike">
                <a:solidFill>
                  <a:schemeClr val="dk1"/>
                </a:solidFill>
                <a:latin typeface="Calibri"/>
                <a:ea typeface="Calibri"/>
                <a:cs typeface="Calibri"/>
                <a:sym typeface="Calibri"/>
              </a:rPr>
              <a:t>SCHOOL’S CURRICULUM</a:t>
            </a:r>
            <a:endParaRPr b="1" i="0" sz="4800" u="none" cap="none" strike="noStrike">
              <a:solidFill>
                <a:schemeClr val="dk1"/>
              </a:solidFill>
              <a:latin typeface="Calibri"/>
              <a:ea typeface="Calibri"/>
              <a:cs typeface="Calibri"/>
              <a:sym typeface="Calibri"/>
            </a:endParaRPr>
          </a:p>
        </p:txBody>
      </p:sp>
      <p:sp>
        <p:nvSpPr>
          <p:cNvPr id="174" name="Google Shape;174;p23"/>
          <p:cNvSpPr txBox="1"/>
          <p:nvPr/>
        </p:nvSpPr>
        <p:spPr>
          <a:xfrm>
            <a:off x="457200" y="1447800"/>
            <a:ext cx="8305800" cy="52578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Trebuchet MS"/>
              <a:buNone/>
            </a:pPr>
            <a:r>
              <a:rPr b="0" i="0" lang="en-US" sz="3200" u="none" cap="none" strike="noStrike">
                <a:solidFill>
                  <a:schemeClr val="dk1"/>
                </a:solidFill>
                <a:latin typeface="Trebuchet MS"/>
                <a:ea typeface="Trebuchet MS"/>
                <a:cs typeface="Trebuchet MS"/>
                <a:sym typeface="Trebuchet MS"/>
              </a:rPr>
              <a:t>T</a:t>
            </a:r>
            <a:r>
              <a:rPr b="0" i="0" lang="en-US" sz="3200" u="none" cap="none" strike="noStrike">
                <a:solidFill>
                  <a:schemeClr val="dk1"/>
                </a:solidFill>
                <a:latin typeface="Calibri"/>
                <a:ea typeface="Calibri"/>
                <a:cs typeface="Calibri"/>
                <a:sym typeface="Calibri"/>
              </a:rPr>
              <a:t>he B.E.S.T. Standards form the framework for student knowledge in:</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English Language Arts (ELA)</a:t>
            </a:r>
            <a:endParaRPr b="0" i="0" sz="2800" u="none" cap="none" strike="noStrike">
              <a:solidFill>
                <a:schemeClr val="dk1"/>
              </a:solidFill>
              <a:latin typeface="Calibri"/>
              <a:ea typeface="Calibri"/>
              <a:cs typeface="Calibri"/>
              <a:sym typeface="Calibri"/>
            </a:endParaRPr>
          </a:p>
          <a:p>
            <a:pPr indent="-342900" lvl="1" marL="644843" marR="0" rtl="0" algn="l">
              <a:lnSpc>
                <a:spcPct val="100000"/>
              </a:lnSpc>
              <a:spcBef>
                <a:spcPts val="480"/>
              </a:spcBef>
              <a:spcAft>
                <a:spcPts val="0"/>
              </a:spcAft>
              <a:buClr>
                <a:schemeClr val="dk2"/>
              </a:buClr>
              <a:buSzPts val="2400"/>
              <a:buFont typeface="Noto Sans Symbols"/>
              <a:buChar char="❖"/>
            </a:pPr>
            <a:r>
              <a:rPr b="0" i="0" lang="en-US" sz="2800" u="none" cap="none" strike="noStrike">
                <a:solidFill>
                  <a:schemeClr val="dk1"/>
                </a:solidFill>
                <a:latin typeface="Calibri"/>
                <a:ea typeface="Calibri"/>
                <a:cs typeface="Calibri"/>
                <a:sym typeface="Calibri"/>
              </a:rPr>
              <a:t>Reading/Writing/Language/Speaking &amp; Listening</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Mathematics</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Literacy in Social Studies</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2"/>
              </a:buClr>
              <a:buSzPts val="2400"/>
              <a:buFont typeface="Calibri"/>
              <a:buChar char="•"/>
            </a:pPr>
            <a:r>
              <a:rPr b="0" i="0" lang="en-US" sz="2800" u="none" cap="none" strike="noStrike">
                <a:solidFill>
                  <a:schemeClr val="dk1"/>
                </a:solidFill>
                <a:latin typeface="Calibri"/>
                <a:ea typeface="Calibri"/>
                <a:cs typeface="Calibri"/>
                <a:sym typeface="Calibri"/>
              </a:rPr>
              <a:t>Science</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rgbClr val="00B050"/>
              </a:buClr>
              <a:buSzPts val="1800"/>
              <a:buFont typeface="Century Gothic"/>
              <a:buNone/>
            </a:pPr>
            <a:r>
              <a:rPr b="0" i="0" lang="en-US" sz="1800" u="sng" cap="none" strike="noStrike">
                <a:solidFill>
                  <a:schemeClr val="hlink"/>
                </a:solidFill>
                <a:latin typeface="Century Gothic"/>
                <a:ea typeface="Century Gothic"/>
                <a:cs typeface="Century Gothic"/>
                <a:sym typeface="Century Gothic"/>
                <a:hlinkClick r:id="rId3"/>
              </a:rPr>
              <a:t>https://www.cpalms.org/Public/search/Standard</a:t>
            </a:r>
            <a:endParaRPr b="0" i="0" sz="1800" u="none" cap="none" strike="noStrike">
              <a:solidFill>
                <a:srgbClr val="0000FF"/>
              </a:solidFill>
              <a:latin typeface="Century Gothic"/>
              <a:ea typeface="Century Gothic"/>
              <a:cs typeface="Century Gothic"/>
              <a:sym typeface="Century Gothic"/>
            </a:endParaRPr>
          </a:p>
          <a:p>
            <a:pPr indent="-279400" lvl="0" marL="342900" marR="0" rtl="0" algn="just">
              <a:lnSpc>
                <a:spcPct val="90000"/>
              </a:lnSpc>
              <a:spcBef>
                <a:spcPts val="20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p:txBody>
      </p:sp>
      <p:pic>
        <p:nvPicPr>
          <p:cNvPr descr="MCj04123980000[1]" id="175" name="Google Shape;175;p23"/>
          <p:cNvPicPr preferRelativeResize="0"/>
          <p:nvPr/>
        </p:nvPicPr>
        <p:blipFill rotWithShape="1">
          <a:blip r:embed="rId4">
            <a:alphaModFix/>
          </a:blip>
          <a:srcRect b="0" l="0" r="0" t="0"/>
          <a:stretch/>
        </p:blipFill>
        <p:spPr>
          <a:xfrm>
            <a:off x="6542134" y="4108050"/>
            <a:ext cx="2122486" cy="18685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idx="4294967295" type="title"/>
          </p:nvPr>
        </p:nvSpPr>
        <p:spPr>
          <a:xfrm>
            <a:off x="383225" y="141200"/>
            <a:ext cx="8262900" cy="1071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alibri"/>
              <a:buNone/>
            </a:pPr>
            <a:r>
              <a:rPr b="1" i="0" lang="en-US" sz="3100" u="none" cap="none" strike="noStrike">
                <a:solidFill>
                  <a:srgbClr val="000000"/>
                </a:solidFill>
                <a:latin typeface="Calibri"/>
                <a:ea typeface="Calibri"/>
                <a:cs typeface="Calibri"/>
                <a:sym typeface="Calibri"/>
              </a:rPr>
              <a:t> </a:t>
            </a:r>
            <a:r>
              <a:rPr b="1" i="0" lang="en-US" sz="3100" u="none" cap="none" strike="noStrike">
                <a:solidFill>
                  <a:schemeClr val="dk1"/>
                </a:solidFill>
                <a:latin typeface="Calibri"/>
                <a:ea typeface="Calibri"/>
                <a:cs typeface="Calibri"/>
                <a:sym typeface="Calibri"/>
              </a:rPr>
              <a:t>MEASURING STUDENT SUCCESS THROUGH       DISTRICT PROGRESS MONITORING</a:t>
            </a:r>
            <a:endParaRPr b="1" i="0" sz="3100" u="none" cap="none" strike="noStrike">
              <a:solidFill>
                <a:schemeClr val="dk1"/>
              </a:solidFill>
              <a:latin typeface="Calibri"/>
              <a:ea typeface="Calibri"/>
              <a:cs typeface="Calibri"/>
              <a:sym typeface="Calibri"/>
            </a:endParaRPr>
          </a:p>
        </p:txBody>
      </p:sp>
      <p:sp>
        <p:nvSpPr>
          <p:cNvPr id="182" name="Google Shape;182;p24"/>
          <p:cNvSpPr txBox="1"/>
          <p:nvPr>
            <p:ph idx="4294967295" type="body"/>
          </p:nvPr>
        </p:nvSpPr>
        <p:spPr>
          <a:xfrm>
            <a:off x="0" y="2184400"/>
            <a:ext cx="9144000" cy="4673600"/>
          </a:xfrm>
          <a:prstGeom prst="rect">
            <a:avLst/>
          </a:prstGeom>
          <a:noFill/>
          <a:ln>
            <a:noFill/>
          </a:ln>
        </p:spPr>
        <p:txBody>
          <a:bodyPr anchorCtr="0" anchor="b" bIns="45700" lIns="91425" spcFirstLastPara="1" rIns="91425" wrap="square" tIns="45700">
            <a:noAutofit/>
          </a:bodyPr>
          <a:lstStyle/>
          <a:p>
            <a:pPr indent="0" lvl="0" marL="0" marR="0" rtl="0" algn="l">
              <a:lnSpc>
                <a:spcPct val="120000"/>
              </a:lnSpc>
              <a:spcBef>
                <a:spcPts val="0"/>
              </a:spcBef>
              <a:spcAft>
                <a:spcPts val="0"/>
              </a:spcAft>
              <a:buClr>
                <a:srgbClr val="000000"/>
              </a:buClr>
              <a:buSzPts val="1120"/>
              <a:buFont typeface="Arial"/>
              <a:buNone/>
            </a:pPr>
            <a:r>
              <a:rPr b="0" i="0" lang="en-US" sz="14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92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44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44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44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44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44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44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44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44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44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44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92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4"/>
          <p:cNvSpPr txBox="1"/>
          <p:nvPr/>
        </p:nvSpPr>
        <p:spPr>
          <a:xfrm>
            <a:off x="237000" y="1313750"/>
            <a:ext cx="8670000" cy="4002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Century Gothic"/>
              <a:buNone/>
            </a:pPr>
            <a:r>
              <a:rPr b="0" i="0" lang="en-US" sz="2000" u="none" cap="none" strike="noStrike">
                <a:solidFill>
                  <a:schemeClr val="dk1"/>
                </a:solidFill>
                <a:latin typeface="Century Gothic"/>
                <a:ea typeface="Century Gothic"/>
                <a:cs typeface="Century Gothic"/>
                <a:sym typeface="Century Gothic"/>
              </a:rPr>
              <a:t>The 202</a:t>
            </a:r>
            <a:r>
              <a:rPr lang="en-US" sz="2000">
                <a:solidFill>
                  <a:schemeClr val="dk1"/>
                </a:solidFill>
                <a:latin typeface="Century Gothic"/>
                <a:ea typeface="Century Gothic"/>
                <a:cs typeface="Century Gothic"/>
                <a:sym typeface="Century Gothic"/>
              </a:rPr>
              <a:t>4-</a:t>
            </a:r>
            <a:r>
              <a:rPr b="0" i="0" lang="en-US" sz="2000" u="none" cap="none" strike="noStrike">
                <a:solidFill>
                  <a:schemeClr val="dk1"/>
                </a:solidFill>
                <a:latin typeface="Century Gothic"/>
                <a:ea typeface="Century Gothic"/>
                <a:cs typeface="Century Gothic"/>
                <a:sym typeface="Century Gothic"/>
              </a:rPr>
              <a:t>202</a:t>
            </a:r>
            <a:r>
              <a:rPr lang="en-US" sz="2000">
                <a:solidFill>
                  <a:schemeClr val="dk1"/>
                </a:solidFill>
                <a:latin typeface="Century Gothic"/>
                <a:ea typeface="Century Gothic"/>
                <a:cs typeface="Century Gothic"/>
                <a:sym typeface="Century Gothic"/>
              </a:rPr>
              <a:t>5</a:t>
            </a:r>
            <a:r>
              <a:rPr b="0" i="0" lang="en-US" sz="2000" u="none" cap="none" strike="noStrike">
                <a:solidFill>
                  <a:schemeClr val="dk1"/>
                </a:solidFill>
                <a:latin typeface="Century Gothic"/>
                <a:ea typeface="Century Gothic"/>
                <a:cs typeface="Century Gothic"/>
                <a:sym typeface="Century Gothic"/>
              </a:rPr>
              <a:t> formal assessments planned are as follows:</a:t>
            </a:r>
            <a:endParaRPr b="0" i="0" sz="2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600"/>
              <a:buFont typeface="Gill Sans"/>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800" u="none" cap="none" strike="noStrike">
                <a:solidFill>
                  <a:schemeClr val="dk1"/>
                </a:solidFill>
                <a:latin typeface="Arial"/>
                <a:ea typeface="Arial"/>
                <a:cs typeface="Arial"/>
                <a:sym typeface="Arial"/>
              </a:rPr>
              <a:t>K-5 ELA</a:t>
            </a:r>
            <a:endParaRPr b="0" i="0" sz="18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FAST</a:t>
            </a:r>
            <a:r>
              <a:rPr b="1" i="0" lang="en-US" sz="1800" u="none" cap="none" strike="noStrike">
                <a:solidFill>
                  <a:schemeClr val="dk1"/>
                </a:solidFill>
                <a:latin typeface="Gill Sans"/>
                <a:ea typeface="Gill Sans"/>
                <a:cs typeface="Gill Sans"/>
                <a:sym typeface="Gill Sans"/>
              </a:rPr>
              <a:t> (</a:t>
            </a:r>
            <a:r>
              <a:rPr b="0" i="0" lang="en-US" sz="1800" u="sng" cap="none" strike="noStrike">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b="0" i="0" sz="1800" u="none" cap="none" strike="noStrike">
              <a:solidFill>
                <a:schemeClr val="dk1"/>
              </a:solidFill>
              <a:highlight>
                <a:srgbClr val="FFFF00"/>
              </a:highlight>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dk1"/>
                </a:solidFill>
                <a:latin typeface="Gill Sans"/>
                <a:ea typeface="Gill Sans"/>
                <a:cs typeface="Gill Sans"/>
                <a:sym typeface="Gill Sans"/>
              </a:rPr>
              <a:t>three times per year – beginning, middle, end)</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DIBELS</a:t>
            </a:r>
            <a:r>
              <a:rPr b="0" i="0" lang="en-US" sz="1800" u="none" cap="none" strike="noStrike">
                <a:solidFill>
                  <a:schemeClr val="dk1"/>
                </a:solidFill>
                <a:latin typeface="Arial"/>
                <a:ea typeface="Arial"/>
                <a:cs typeface="Arial"/>
                <a:sym typeface="Arial"/>
              </a:rPr>
              <a:t> (ALL students in grades K-5, three times per year--beginning, middle, end)</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AIMS</a:t>
            </a:r>
            <a:r>
              <a:rPr b="0" i="0" lang="en-US" sz="1800" u="none" cap="none" strike="noStrike">
                <a:solidFill>
                  <a:schemeClr val="dk1"/>
                </a:solidFill>
                <a:latin typeface="Arial"/>
                <a:ea typeface="Arial"/>
                <a:cs typeface="Arial"/>
                <a:sym typeface="Arial"/>
              </a:rPr>
              <a:t> (Grades 2-5, three times per year--Q1, Q2, Q3)</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(Benchmark Advance Assessments)</a:t>
            </a:r>
            <a:endParaRPr b="0"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1600"/>
              <a:buFont typeface="Gill Sans"/>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800" u="none" cap="none" strike="noStrike">
                <a:solidFill>
                  <a:schemeClr val="dk1"/>
                </a:solidFill>
                <a:latin typeface="Arial"/>
                <a:ea typeface="Arial"/>
                <a:cs typeface="Arial"/>
                <a:sym typeface="Arial"/>
              </a:rPr>
              <a:t>K-5 Math</a:t>
            </a:r>
            <a:endParaRPr b="1" i="0" sz="18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AIMS</a:t>
            </a:r>
            <a:r>
              <a:rPr b="0" i="0" lang="en-US" sz="1800" u="none" cap="none" strike="noStrike">
                <a:solidFill>
                  <a:schemeClr val="dk1"/>
                </a:solidFill>
                <a:latin typeface="Arial"/>
                <a:ea typeface="Arial"/>
                <a:cs typeface="Arial"/>
                <a:sym typeface="Arial"/>
              </a:rPr>
              <a:t> (Grades K-5, three times per year--Q1, Q2, Q3)</a:t>
            </a:r>
            <a:endParaRPr b="0" i="0" sz="1800" u="none" cap="none" strike="noStrike">
              <a:solidFill>
                <a:schemeClr val="dk1"/>
              </a:solidFill>
              <a:latin typeface="Gill Sans"/>
              <a:ea typeface="Gill Sans"/>
              <a:cs typeface="Gill Sans"/>
              <a:sym typeface="Gill Sans"/>
            </a:endParaRPr>
          </a:p>
          <a:p>
            <a:pPr indent="-171450" lvl="0" marL="171450" marR="0" rtl="0" algn="l">
              <a:lnSpc>
                <a:spcPct val="100000"/>
              </a:lnSpc>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(Go Math Assessments)</a:t>
            </a:r>
            <a:endParaRPr b="0" i="0" sz="1800" u="none" cap="none" strike="noStrike">
              <a:solidFill>
                <a:schemeClr val="dk1"/>
              </a:solidFill>
              <a:latin typeface="Gill Sans"/>
              <a:ea typeface="Gill Sans"/>
              <a:cs typeface="Gill Sans"/>
              <a:sym typeface="Gill Sans"/>
            </a:endParaRPr>
          </a:p>
          <a:p>
            <a:pPr indent="0" lvl="0" marL="457200" marR="0" rtl="0" algn="l">
              <a:lnSpc>
                <a:spcPct val="100000"/>
              </a:lnSpc>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idx="4294967295" type="title"/>
          </p:nvPr>
        </p:nvSpPr>
        <p:spPr>
          <a:xfrm>
            <a:off x="214350" y="554700"/>
            <a:ext cx="8715300" cy="829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Calibri"/>
              <a:buNone/>
            </a:pPr>
            <a:r>
              <a:rPr b="1" i="0" lang="en-US" sz="3200" u="none" cap="none" strike="noStrike">
                <a:solidFill>
                  <a:schemeClr val="dk1"/>
                </a:solidFill>
                <a:latin typeface="Calibri"/>
                <a:ea typeface="Calibri"/>
                <a:cs typeface="Calibri"/>
                <a:sym typeface="Calibri"/>
              </a:rPr>
              <a:t>FLORIDA’S ASSESSMENT OF STUDENT THINKING</a:t>
            </a:r>
            <a:br>
              <a:rPr b="1" i="0" lang="en-US" sz="3200" u="none" cap="none" strike="noStrike">
                <a:solidFill>
                  <a:schemeClr val="dk1"/>
                </a:solidFill>
                <a:latin typeface="Calibri"/>
                <a:ea typeface="Calibri"/>
                <a:cs typeface="Calibri"/>
                <a:sym typeface="Calibri"/>
              </a:rPr>
            </a:br>
            <a:r>
              <a:rPr b="1" i="0" lang="en-US" sz="3200" u="none" cap="none" strike="noStrike">
                <a:solidFill>
                  <a:schemeClr val="dk1"/>
                </a:solidFill>
                <a:latin typeface="Calibri"/>
                <a:ea typeface="Calibri"/>
                <a:cs typeface="Calibri"/>
                <a:sym typeface="Calibri"/>
              </a:rPr>
              <a:t>(F</a:t>
            </a:r>
            <a:r>
              <a:rPr b="1" i="0" lang="en-US" sz="1400" u="none" cap="none" strike="noStrike">
                <a:solidFill>
                  <a:srgbClr val="000000"/>
                </a:solidFill>
                <a:latin typeface="Calibri"/>
                <a:ea typeface="Calibri"/>
                <a:cs typeface="Calibri"/>
                <a:sym typeface="Calibri"/>
              </a:rPr>
              <a:t>AST</a:t>
            </a:r>
            <a:r>
              <a:rPr b="1" i="0" lang="en-US" sz="3200" u="none" cap="none" strike="noStrike">
                <a:solidFill>
                  <a:schemeClr val="dk1"/>
                </a:solidFill>
                <a:latin typeface="Calibri"/>
                <a:ea typeface="Calibri"/>
                <a:cs typeface="Calibri"/>
                <a:sym typeface="Calibri"/>
              </a:rPr>
              <a:t>)</a:t>
            </a:r>
            <a:endParaRPr b="0" i="0" sz="3200" u="none" cap="none" strike="noStrike">
              <a:solidFill>
                <a:schemeClr val="dk1"/>
              </a:solidFill>
              <a:latin typeface="Calibri"/>
              <a:ea typeface="Calibri"/>
              <a:cs typeface="Calibri"/>
              <a:sym typeface="Calibri"/>
            </a:endParaRPr>
          </a:p>
        </p:txBody>
      </p:sp>
      <p:sp>
        <p:nvSpPr>
          <p:cNvPr id="189" name="Google Shape;189;p25"/>
          <p:cNvSpPr txBox="1"/>
          <p:nvPr/>
        </p:nvSpPr>
        <p:spPr>
          <a:xfrm>
            <a:off x="214350" y="1693050"/>
            <a:ext cx="8715300" cy="39393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Gill Sans"/>
              <a:buNone/>
            </a:pPr>
            <a:r>
              <a:t/>
            </a:r>
            <a:endParaRPr b="0" i="0" sz="20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3F3F3F"/>
              </a:buClr>
              <a:buSzPts val="2000"/>
              <a:buFont typeface="Trebuchet MS"/>
              <a:buNone/>
            </a:pPr>
            <a:r>
              <a:rPr b="0" i="0" lang="en-US" sz="2000" u="none" cap="none" strike="noStrike">
                <a:solidFill>
                  <a:srgbClr val="3F3F3F"/>
                </a:solidFill>
                <a:latin typeface="Trebuchet MS"/>
                <a:ea typeface="Trebuchet MS"/>
                <a:cs typeface="Trebuchet MS"/>
                <a:sym typeface="Trebuchet MS"/>
              </a:rPr>
              <a:t>   </a:t>
            </a:r>
            <a:r>
              <a:rPr b="0" i="0" lang="en-US" sz="2400" u="none" cap="none" strike="noStrike">
                <a:solidFill>
                  <a:srgbClr val="3F3F3F"/>
                </a:solidFill>
                <a:latin typeface="Calibri"/>
                <a:ea typeface="Calibri"/>
                <a:cs typeface="Calibri"/>
                <a:sym typeface="Calibri"/>
              </a:rPr>
              <a:t> </a:t>
            </a:r>
            <a:r>
              <a:rPr b="0" i="0" lang="en-US" sz="3600" u="none" cap="none" strike="noStrike">
                <a:solidFill>
                  <a:schemeClr val="dk1"/>
                </a:solidFill>
                <a:latin typeface="Calibri"/>
                <a:ea typeface="Calibri"/>
                <a:cs typeface="Calibri"/>
                <a:sym typeface="Calibri"/>
              </a:rPr>
              <a:t>Assessments include:</a:t>
            </a:r>
            <a:endParaRPr b="0" i="0" sz="3600" u="none" cap="none" strike="noStrike">
              <a:solidFill>
                <a:schemeClr val="dk1"/>
              </a:solidFill>
              <a:latin typeface="Calibri"/>
              <a:ea typeface="Calibri"/>
              <a:cs typeface="Calibri"/>
              <a:sym typeface="Calibri"/>
            </a:endParaRPr>
          </a:p>
          <a:p>
            <a:pPr indent="-533400" lvl="1" marL="658368" marR="0" rtl="0" algn="l">
              <a:lnSpc>
                <a:spcPct val="100000"/>
              </a:lnSpc>
              <a:spcBef>
                <a:spcPts val="400"/>
              </a:spcBef>
              <a:spcAft>
                <a:spcPts val="0"/>
              </a:spcAft>
              <a:buClr>
                <a:srgbClr val="3F3F3F"/>
              </a:buClr>
              <a:buSzPts val="4000"/>
              <a:buFont typeface="Calibri"/>
              <a:buChar char="❖"/>
            </a:pPr>
            <a:r>
              <a:rPr b="0" i="0" lang="en-US" sz="3200" u="none" cap="none" strike="noStrike">
                <a:solidFill>
                  <a:schemeClr val="dk1"/>
                </a:solidFill>
                <a:latin typeface="Calibri"/>
                <a:ea typeface="Calibri"/>
                <a:cs typeface="Calibri"/>
                <a:sym typeface="Calibri"/>
              </a:rPr>
              <a:t>FAST ELA and Mathematics</a:t>
            </a:r>
            <a:endParaRPr b="0" i="0" sz="3200" u="none" cap="none" strike="noStrike">
              <a:solidFill>
                <a:schemeClr val="dk1"/>
              </a:solidFill>
              <a:latin typeface="Calibri"/>
              <a:ea typeface="Calibri"/>
              <a:cs typeface="Calibri"/>
              <a:sym typeface="Calibri"/>
            </a:endParaRPr>
          </a:p>
          <a:p>
            <a:pPr indent="-279400" lvl="1" marL="658368" marR="0" rtl="0" algn="l">
              <a:lnSpc>
                <a:spcPct val="100000"/>
              </a:lnSpc>
              <a:spcBef>
                <a:spcPts val="400"/>
              </a:spcBef>
              <a:spcAft>
                <a:spcPts val="0"/>
              </a:spcAft>
              <a:buClr>
                <a:srgbClr val="3F3F3F"/>
              </a:buClr>
              <a:buSzPts val="4000"/>
              <a:buFont typeface="Calibri"/>
              <a:buNone/>
            </a:pPr>
            <a:r>
              <a:t/>
            </a:r>
            <a:endParaRPr b="0" i="0" sz="2200" u="none" cap="none" strike="noStrike">
              <a:solidFill>
                <a:srgbClr val="000000"/>
              </a:solidFill>
              <a:latin typeface="Calibri"/>
              <a:ea typeface="Calibri"/>
              <a:cs typeface="Calibri"/>
              <a:sym typeface="Calibri"/>
            </a:endParaRPr>
          </a:p>
          <a:p>
            <a:pPr indent="0" lvl="1" marL="201168" marR="0" rtl="0" algn="l">
              <a:lnSpc>
                <a:spcPct val="100000"/>
              </a:lnSpc>
              <a:spcBef>
                <a:spcPts val="560"/>
              </a:spcBef>
              <a:spcAft>
                <a:spcPts val="0"/>
              </a:spcAft>
              <a:buClr>
                <a:srgbClr val="3F3F3F"/>
              </a:buClr>
              <a:buSzPts val="2800"/>
              <a:buFont typeface="Calibri"/>
              <a:buNone/>
            </a:pPr>
            <a:r>
              <a:rPr b="0" i="0" lang="en-US" sz="2400" u="none" cap="none" strike="noStrike">
                <a:solidFill>
                  <a:schemeClr val="dk1"/>
                </a:solidFill>
                <a:latin typeface="Trebuchet MS"/>
                <a:ea typeface="Trebuchet MS"/>
                <a:cs typeface="Trebuchet MS"/>
                <a:sym typeface="Trebuchet MS"/>
              </a:rPr>
              <a:t> </a:t>
            </a:r>
            <a:r>
              <a:rPr b="0" i="1" lang="en-US" sz="2200" u="none" cap="none" strike="noStrike">
                <a:solidFill>
                  <a:schemeClr val="dk1"/>
                </a:solidFill>
                <a:latin typeface="Arial"/>
                <a:ea typeface="Arial"/>
                <a:cs typeface="Arial"/>
                <a:sym typeface="Arial"/>
              </a:rPr>
              <a:t> </a:t>
            </a:r>
            <a:endParaRPr b="0" i="1" sz="22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idx="4294967295" type="title"/>
          </p:nvPr>
        </p:nvSpPr>
        <p:spPr>
          <a:xfrm>
            <a:off x="304800" y="0"/>
            <a:ext cx="88392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b="1" i="0" lang="en-US" sz="4800" u="none" cap="none" strike="noStrike">
                <a:solidFill>
                  <a:schemeClr val="dk1"/>
                </a:solidFill>
                <a:latin typeface="Calibri"/>
                <a:ea typeface="Calibri"/>
                <a:cs typeface="Calibri"/>
                <a:sym typeface="Calibri"/>
              </a:rPr>
              <a:t>WORKING TOGETHER!</a:t>
            </a:r>
            <a:r>
              <a:rPr b="1" i="0" lang="en-US" sz="4800" u="none" cap="none" strike="noStrike">
                <a:solidFill>
                  <a:schemeClr val="lt1"/>
                </a:solidFill>
                <a:latin typeface="Calibri"/>
                <a:ea typeface="Calibri"/>
                <a:cs typeface="Calibri"/>
                <a:sym typeface="Calibri"/>
              </a:rPr>
              <a:t> </a:t>
            </a:r>
            <a:endParaRPr b="1" i="0" sz="4800" u="none" cap="none" strike="noStrike">
              <a:solidFill>
                <a:schemeClr val="lt1"/>
              </a:solidFill>
              <a:latin typeface="Calibri"/>
              <a:ea typeface="Calibri"/>
              <a:cs typeface="Calibri"/>
              <a:sym typeface="Calibri"/>
            </a:endParaRPr>
          </a:p>
        </p:txBody>
      </p:sp>
      <p:sp>
        <p:nvSpPr>
          <p:cNvPr id="196" name="Google Shape;196;p26"/>
          <p:cNvSpPr txBox="1"/>
          <p:nvPr/>
        </p:nvSpPr>
        <p:spPr>
          <a:xfrm>
            <a:off x="304800" y="881282"/>
            <a:ext cx="8610600" cy="5062318"/>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147320" lvl="0" marL="274320" marR="0" rtl="0" algn="l">
              <a:lnSpc>
                <a:spcPct val="100000"/>
              </a:lnSpc>
              <a:spcBef>
                <a:spcPts val="0"/>
              </a:spcBef>
              <a:spcAft>
                <a:spcPts val="0"/>
              </a:spcAft>
              <a:buClr>
                <a:schemeClr val="dk2"/>
              </a:buClr>
              <a:buSzPts val="2000"/>
              <a:buFont typeface="Trebuchet MS"/>
              <a:buNone/>
            </a:pPr>
            <a:r>
              <a:t/>
            </a:r>
            <a:endParaRPr b="0" i="0" sz="2000" u="none" cap="none" strike="noStrike">
              <a:solidFill>
                <a:schemeClr val="dk1"/>
              </a:solidFill>
              <a:latin typeface="Trebuchet MS"/>
              <a:ea typeface="Trebuchet MS"/>
              <a:cs typeface="Trebuchet MS"/>
              <a:sym typeface="Trebuchet MS"/>
            </a:endParaRPr>
          </a:p>
          <a:p>
            <a:pPr indent="-274320" lvl="0" marL="274320"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The ESSA law requires that all Title I schools and families work together.  </a:t>
            </a:r>
            <a:endParaRPr b="0" i="0" sz="2000" u="none" cap="none" strike="noStrike">
              <a:solidFill>
                <a:schemeClr val="dk1"/>
              </a:solidFill>
              <a:latin typeface="Calibri"/>
              <a:ea typeface="Calibri"/>
              <a:cs typeface="Calibri"/>
              <a:sym typeface="Calibri"/>
            </a:endParaRPr>
          </a:p>
          <a:p>
            <a:pPr indent="-274320" lvl="0" marL="274320"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How we work together is listed in our Beginning of School Packet:</a:t>
            </a:r>
            <a:endParaRPr b="0" i="0" sz="2000" u="none" cap="none" strike="noStrike">
              <a:solidFill>
                <a:schemeClr val="dk1"/>
              </a:solidFill>
              <a:latin typeface="Calibri"/>
              <a:ea typeface="Calibri"/>
              <a:cs typeface="Calibri"/>
              <a:sym typeface="Calibri"/>
            </a:endParaRPr>
          </a:p>
          <a:p>
            <a:pPr indent="-469900" lvl="1" marL="75914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District Parent-Family Engagement Plan</a:t>
            </a:r>
            <a:endParaRPr b="0" i="0" sz="2000" u="none" cap="none" strike="noStrike">
              <a:solidFill>
                <a:schemeClr val="dk1"/>
              </a:solidFill>
              <a:latin typeface="Calibri"/>
              <a:ea typeface="Calibri"/>
              <a:cs typeface="Calibri"/>
              <a:sym typeface="Calibri"/>
            </a:endParaRPr>
          </a:p>
          <a:p>
            <a:pPr indent="-469900" lvl="1" marL="75914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School Level Parent &amp; Family Involvement Plan</a:t>
            </a:r>
            <a:endParaRPr b="0" i="0" sz="2000" u="none" cap="none" strike="noStrike">
              <a:solidFill>
                <a:schemeClr val="dk1"/>
              </a:solidFill>
              <a:latin typeface="Calibri"/>
              <a:ea typeface="Calibri"/>
              <a:cs typeface="Calibri"/>
              <a:sym typeface="Calibri"/>
            </a:endParaRPr>
          </a:p>
          <a:p>
            <a:pPr indent="-469900" lvl="1" marL="75914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Home-School Compact</a:t>
            </a:r>
            <a:endParaRPr b="0" i="0" sz="2000" u="none" cap="none" strike="noStrike">
              <a:solidFill>
                <a:schemeClr val="dk1"/>
              </a:solidFill>
              <a:latin typeface="Calibri"/>
              <a:ea typeface="Calibri"/>
              <a:cs typeface="Calibri"/>
              <a:sym typeface="Calibri"/>
            </a:endParaRPr>
          </a:p>
          <a:p>
            <a:pPr indent="-469900" lvl="2" marL="943293"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Will be addressed during classroom visitations and Parent-Teacher Conferences</a:t>
            </a:r>
            <a:endParaRPr b="0" i="0" sz="2000" u="none" cap="none" strike="noStrike">
              <a:solidFill>
                <a:schemeClr val="dk1"/>
              </a:solidFill>
              <a:latin typeface="Calibri"/>
              <a:ea typeface="Calibri"/>
              <a:cs typeface="Calibri"/>
              <a:sym typeface="Calibri"/>
            </a:endParaRPr>
          </a:p>
          <a:p>
            <a:pPr indent="-469899" lvl="1" marL="759142"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School Improvement Plan</a:t>
            </a:r>
            <a:endParaRPr b="0" i="0" sz="2200" u="none" cap="none" strike="noStrike">
              <a:solidFill>
                <a:schemeClr val="dk1"/>
              </a:solidFill>
              <a:latin typeface="Calibri"/>
              <a:ea typeface="Calibri"/>
              <a:cs typeface="Calibri"/>
              <a:sym typeface="Calibri"/>
            </a:endParaRPr>
          </a:p>
          <a:p>
            <a:pPr indent="-469899" lvl="1" marL="759142" marR="0" rtl="0" algn="l">
              <a:lnSpc>
                <a:spcPct val="100000"/>
              </a:lnSpc>
              <a:spcBef>
                <a:spcPts val="400"/>
              </a:spcBef>
              <a:spcAft>
                <a:spcPts val="0"/>
              </a:spcAft>
              <a:buClr>
                <a:schemeClr val="dk2"/>
              </a:buClr>
              <a:buSzPts val="2200"/>
              <a:buFont typeface="Calibri"/>
              <a:buChar char="➢"/>
            </a:pPr>
            <a:r>
              <a:rPr b="0" i="0" lang="en-US" sz="2200" u="none" cap="none" strike="noStrike">
                <a:solidFill>
                  <a:schemeClr val="dk1"/>
                </a:solidFill>
                <a:latin typeface="Calibri"/>
                <a:ea typeface="Calibri"/>
                <a:cs typeface="Calibri"/>
                <a:sym typeface="Calibri"/>
              </a:rPr>
              <a:t>TItle I Schoolwide Plan </a:t>
            </a:r>
            <a:endParaRPr b="0" i="0" sz="2200" u="none" cap="none" strike="noStrike">
              <a:solidFill>
                <a:schemeClr val="dk1"/>
              </a:solidFill>
              <a:latin typeface="Calibri"/>
              <a:ea typeface="Calibri"/>
              <a:cs typeface="Calibri"/>
              <a:sym typeface="Calibri"/>
            </a:endParaRPr>
          </a:p>
          <a:p>
            <a:pPr indent="0" lvl="1" marL="301943" marR="0" rtl="0" algn="l">
              <a:lnSpc>
                <a:spcPct val="100000"/>
              </a:lnSpc>
              <a:spcBef>
                <a:spcPts val="400"/>
              </a:spcBef>
              <a:spcAft>
                <a:spcPts val="0"/>
              </a:spcAft>
              <a:buClr>
                <a:schemeClr val="dk2"/>
              </a:buClr>
              <a:buSzPts val="2000"/>
              <a:buFont typeface="Calibri"/>
              <a:buNone/>
            </a:pPr>
            <a:r>
              <a:rPr b="0" i="0" lang="en-US" sz="2200" u="none" cap="none" strike="noStrik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idx="4294967295" type="title"/>
          </p:nvPr>
        </p:nvSpPr>
        <p:spPr>
          <a:xfrm>
            <a:off x="304800" y="457200"/>
            <a:ext cx="88392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b="1" i="0" lang="en-US" sz="4800" u="none" cap="none" strike="noStrike">
                <a:solidFill>
                  <a:schemeClr val="dk1"/>
                </a:solidFill>
                <a:latin typeface="Calibri"/>
                <a:ea typeface="Calibri"/>
                <a:cs typeface="Calibri"/>
                <a:sym typeface="Calibri"/>
              </a:rPr>
              <a:t>PARENTS’</a:t>
            </a:r>
            <a:r>
              <a:rPr b="0" i="0" lang="en-US" sz="4800" u="none" cap="none" strike="noStrike">
                <a:solidFill>
                  <a:schemeClr val="dk1"/>
                </a:solidFill>
                <a:latin typeface="Calibri"/>
                <a:ea typeface="Calibri"/>
                <a:cs typeface="Calibri"/>
                <a:sym typeface="Calibri"/>
              </a:rPr>
              <a:t> </a:t>
            </a:r>
            <a:r>
              <a:rPr b="1" i="0" lang="en-US" sz="4800" u="none" cap="none" strike="noStrike">
                <a:solidFill>
                  <a:schemeClr val="dk1"/>
                </a:solidFill>
                <a:latin typeface="Calibri"/>
                <a:ea typeface="Calibri"/>
                <a:cs typeface="Calibri"/>
                <a:sym typeface="Calibri"/>
              </a:rPr>
              <a:t>RIGHT TO KNOW</a:t>
            </a:r>
            <a:endParaRPr b="1" i="0" sz="4800" u="none" cap="none" strike="noStrike">
              <a:solidFill>
                <a:schemeClr val="dk1"/>
              </a:solidFill>
              <a:latin typeface="Calibri"/>
              <a:ea typeface="Calibri"/>
              <a:cs typeface="Calibri"/>
              <a:sym typeface="Calibri"/>
            </a:endParaRPr>
          </a:p>
        </p:txBody>
      </p:sp>
      <p:sp>
        <p:nvSpPr>
          <p:cNvPr id="202" name="Google Shape;202;p27"/>
          <p:cNvSpPr txBox="1"/>
          <p:nvPr/>
        </p:nvSpPr>
        <p:spPr>
          <a:xfrm>
            <a:off x="304800" y="1367790"/>
            <a:ext cx="8610900" cy="458724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640"/>
              </a:spcBef>
              <a:spcAft>
                <a:spcPts val="0"/>
              </a:spcAft>
              <a:buClr>
                <a:schemeClr val="dk1"/>
              </a:buClr>
              <a:buSzPts val="3200"/>
              <a:buFont typeface="Trebuchet MS"/>
              <a:buNone/>
            </a:pPr>
            <a:r>
              <a:rPr b="1" i="0" lang="en-US" sz="3200" u="none" cap="none" strike="noStrike">
                <a:solidFill>
                  <a:schemeClr val="dk1"/>
                </a:solidFill>
                <a:latin typeface="Trebuchet MS"/>
                <a:ea typeface="Trebuchet MS"/>
                <a:cs typeface="Trebuchet MS"/>
                <a:sym typeface="Trebuchet MS"/>
              </a:rPr>
              <a:t>It is your right to:</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involved and request regular meetings to express your opinions and concerns</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Request and receive information on the qualifications of your child’s teacher</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informed if your child is taught by a Non-Certified Teacher for four or more consecutive weeks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idx="4294967295" type="title"/>
          </p:nvPr>
        </p:nvSpPr>
        <p:spPr>
          <a:xfrm>
            <a:off x="152400" y="304800"/>
            <a:ext cx="8991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Calibri"/>
              <a:buNone/>
            </a:pPr>
            <a:r>
              <a:rPr b="1" i="0" lang="en-US" sz="3600" u="none" cap="none" strike="noStrike">
                <a:solidFill>
                  <a:schemeClr val="dk1"/>
                </a:solidFill>
                <a:latin typeface="Calibri"/>
                <a:ea typeface="Calibri"/>
                <a:cs typeface="Calibri"/>
                <a:sym typeface="Calibri"/>
              </a:rPr>
              <a:t>PARENT &amp; FAMILY ENGAGEMENT PLAN </a:t>
            </a:r>
            <a:br>
              <a:rPr b="1" i="0" lang="en-US" sz="3600" u="none" cap="none" strike="noStrike">
                <a:solidFill>
                  <a:schemeClr val="dk1"/>
                </a:solidFill>
                <a:latin typeface="Calibri"/>
                <a:ea typeface="Calibri"/>
                <a:cs typeface="Calibri"/>
                <a:sym typeface="Calibri"/>
              </a:rPr>
            </a:br>
            <a:r>
              <a:rPr b="1" i="0" lang="en-US" sz="3600" u="none" cap="none" strike="noStrike">
                <a:solidFill>
                  <a:schemeClr val="dk1"/>
                </a:solidFill>
                <a:latin typeface="Calibri"/>
                <a:ea typeface="Calibri"/>
                <a:cs typeface="Calibri"/>
                <a:sym typeface="Calibri"/>
              </a:rPr>
              <a:t>GUIDELINES</a:t>
            </a:r>
            <a:endParaRPr b="0" i="0" sz="3600" u="none" cap="none" strike="noStrike">
              <a:solidFill>
                <a:schemeClr val="dk1"/>
              </a:solidFill>
              <a:latin typeface="Calibri"/>
              <a:ea typeface="Calibri"/>
              <a:cs typeface="Calibri"/>
              <a:sym typeface="Calibri"/>
            </a:endParaRPr>
          </a:p>
        </p:txBody>
      </p:sp>
      <p:sp>
        <p:nvSpPr>
          <p:cNvPr id="209" name="Google Shape;209;p28"/>
          <p:cNvSpPr txBox="1"/>
          <p:nvPr/>
        </p:nvSpPr>
        <p:spPr>
          <a:xfrm>
            <a:off x="228600" y="1371600"/>
            <a:ext cx="8763000" cy="459486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Calibri"/>
                <a:ea typeface="Calibri"/>
                <a:cs typeface="Calibri"/>
                <a:sym typeface="Calibri"/>
              </a:rPr>
              <a:t>As a parent or family member you are a vital part of your child’s success.</a:t>
            </a:r>
            <a:endParaRPr b="0" i="0" sz="1500" u="none" cap="none" strike="noStrike">
              <a:solidFill>
                <a:srgbClr val="000000"/>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2"/>
              </a:buClr>
              <a:buSzPts val="2100"/>
              <a:buFont typeface="Calibri"/>
              <a:buChar char="❖"/>
            </a:pPr>
            <a:r>
              <a:rPr b="0" i="0" lang="en-US" sz="2100" u="none" cap="none" strike="noStrike">
                <a:solidFill>
                  <a:schemeClr val="dk1"/>
                </a:solidFill>
                <a:latin typeface="Calibri"/>
                <a:ea typeface="Calibri"/>
                <a:cs typeface="Calibri"/>
                <a:sym typeface="Calibri"/>
              </a:rPr>
              <a:t>So that you can be as active as possible in your child’s school success we will:</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Provide families with timely information regarding Parent &amp; Family Engagement Activities and Trainings.</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Offer activities and trainings at flexible times and through a variety of formats to maximize participation.</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Assist families in understanding academic content standards, assessments, and how to monitor and improve your child’s achievement. </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Provide materials and training to help you work with your child to improve his or her achievement.</a:t>
            </a:r>
            <a:endParaRPr b="0" i="0" sz="1900" u="none" cap="none" strike="noStrike">
              <a:solidFill>
                <a:schemeClr val="dk1"/>
              </a:solidFill>
              <a:latin typeface="Calibri"/>
              <a:ea typeface="Calibri"/>
              <a:cs typeface="Calibri"/>
              <a:sym typeface="Calibri"/>
            </a:endParaRPr>
          </a:p>
          <a:p>
            <a:pPr indent="-292100" lvl="1" marL="486918" marR="0" rtl="0" algn="l">
              <a:lnSpc>
                <a:spcPct val="100000"/>
              </a:lnSpc>
              <a:spcBef>
                <a:spcPts val="360"/>
              </a:spcBef>
              <a:spcAft>
                <a:spcPts val="0"/>
              </a:spcAft>
              <a:buClr>
                <a:schemeClr val="dk2"/>
              </a:buClr>
              <a:buSzPts val="1900"/>
              <a:buFont typeface="Calibri"/>
              <a:buChar char="➢"/>
            </a:pPr>
            <a:r>
              <a:rPr b="0" i="0" lang="en-US" sz="1900" u="none" cap="none" strike="noStrike">
                <a:solidFill>
                  <a:schemeClr val="dk1"/>
                </a:solidFill>
                <a:latin typeface="Calibri"/>
                <a:ea typeface="Calibri"/>
                <a:cs typeface="Calibri"/>
                <a:sym typeface="Calibri"/>
              </a:rPr>
              <a:t>Inform you on where to locate a copy of the Title I Complaint Procedures.</a:t>
            </a:r>
            <a:endParaRPr b="0" i="0" sz="1900" u="none" cap="none" strike="noStrike">
              <a:solidFill>
                <a:schemeClr val="dk1"/>
              </a:solidFill>
              <a:latin typeface="Calibri"/>
              <a:ea typeface="Calibri"/>
              <a:cs typeface="Calibri"/>
              <a:sym typeface="Calibri"/>
            </a:endParaRPr>
          </a:p>
          <a:p>
            <a:pPr indent="-190500" lvl="0" marL="342900" marR="0" rtl="0" algn="just">
              <a:lnSpc>
                <a:spcPct val="90000"/>
              </a:lnSpc>
              <a:spcBef>
                <a:spcPts val="480"/>
              </a:spcBef>
              <a:spcAft>
                <a:spcPts val="0"/>
              </a:spcAft>
              <a:buClr>
                <a:srgbClr val="03042B"/>
              </a:buClr>
              <a:buSzPts val="2400"/>
              <a:buFont typeface="Trebuchet MS"/>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nvSpPr>
        <p:spPr>
          <a:xfrm>
            <a:off x="266700" y="1077913"/>
            <a:ext cx="8610600" cy="4922837"/>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560"/>
              </a:spcBef>
              <a:spcAft>
                <a:spcPts val="0"/>
              </a:spcAft>
              <a:buClr>
                <a:srgbClr val="000000"/>
              </a:buClr>
              <a:buSzPts val="2900"/>
              <a:buFont typeface="Arial"/>
              <a:buNone/>
            </a:pPr>
            <a:r>
              <a:rPr b="0" i="0" lang="en-US" sz="2900" u="none" cap="none" strike="noStrike">
                <a:solidFill>
                  <a:schemeClr val="dk1"/>
                </a:solidFill>
                <a:latin typeface="Calibri"/>
                <a:ea typeface="Calibri"/>
                <a:cs typeface="Calibri"/>
                <a:sym typeface="Calibri"/>
              </a:rPr>
              <a:t>An area/room has been established to house resource materials for parents and families to access as needed.</a:t>
            </a:r>
            <a:endParaRPr b="0" i="0" sz="1900" u="none" cap="none" strike="noStrike">
              <a:solidFill>
                <a:schemeClr val="dk1"/>
              </a:solidFill>
              <a:latin typeface="Calibri"/>
              <a:ea typeface="Calibri"/>
              <a:cs typeface="Calibri"/>
              <a:sym typeface="Calibri"/>
            </a:endParaRPr>
          </a:p>
          <a:p>
            <a:pPr indent="-184150" lvl="0" marL="91440" marR="0" rtl="0" algn="l">
              <a:lnSpc>
                <a:spcPct val="100000"/>
              </a:lnSpc>
              <a:spcBef>
                <a:spcPts val="560"/>
              </a:spcBef>
              <a:spcAft>
                <a:spcPts val="0"/>
              </a:spcAft>
              <a:buClr>
                <a:schemeClr val="dk2"/>
              </a:buClr>
              <a:buSzPts val="2900"/>
              <a:buFont typeface="Calibri"/>
              <a:buChar char="•"/>
            </a:pPr>
            <a:r>
              <a:rPr b="0" i="0" lang="en-US" sz="2900" u="none" cap="none" strike="noStrike">
                <a:solidFill>
                  <a:schemeClr val="dk1"/>
                </a:solidFill>
                <a:latin typeface="Calibri"/>
                <a:ea typeface="Calibri"/>
                <a:cs typeface="Calibri"/>
                <a:sym typeface="Calibri"/>
              </a:rPr>
              <a:t>This area/room contains a variety of informational and academic materials for parents to take and use with their student at home.</a:t>
            </a:r>
            <a:endParaRPr b="0" i="0" sz="1900" u="none" cap="none" strike="noStrike">
              <a:solidFill>
                <a:schemeClr val="dk1"/>
              </a:solidFill>
              <a:latin typeface="Calibri"/>
              <a:ea typeface="Calibri"/>
              <a:cs typeface="Calibri"/>
              <a:sym typeface="Calibri"/>
            </a:endParaRPr>
          </a:p>
          <a:p>
            <a:pPr indent="-184150" lvl="0" marL="91440" marR="0" rtl="0" algn="l">
              <a:lnSpc>
                <a:spcPct val="100000"/>
              </a:lnSpc>
              <a:spcBef>
                <a:spcPts val="560"/>
              </a:spcBef>
              <a:spcAft>
                <a:spcPts val="0"/>
              </a:spcAft>
              <a:buClr>
                <a:schemeClr val="dk2"/>
              </a:buClr>
              <a:buSzPts val="2900"/>
              <a:buFont typeface="Calibri"/>
              <a:buChar char="•"/>
            </a:pPr>
            <a:r>
              <a:rPr b="0" i="0" lang="en-US" sz="2900" u="none" cap="none" strike="noStrike">
                <a:solidFill>
                  <a:schemeClr val="dk1"/>
                </a:solidFill>
                <a:latin typeface="Calibri"/>
                <a:ea typeface="Calibri"/>
                <a:cs typeface="Calibri"/>
                <a:sym typeface="Calibri"/>
              </a:rPr>
              <a:t>Our Parent &amp; Family Resource Area is located in Eagle Conference Room</a:t>
            </a:r>
            <a:endParaRPr b="0" i="0" sz="1900" u="none" cap="none" strike="noStrike">
              <a:solidFill>
                <a:srgbClr val="FF0000"/>
              </a:solidFill>
              <a:latin typeface="Calibri"/>
              <a:ea typeface="Calibri"/>
              <a:cs typeface="Calibri"/>
              <a:sym typeface="Calibri"/>
            </a:endParaRPr>
          </a:p>
          <a:p>
            <a:pPr indent="-184150" lvl="0" marL="91440" marR="0" rtl="0" algn="l">
              <a:lnSpc>
                <a:spcPct val="100000"/>
              </a:lnSpc>
              <a:spcBef>
                <a:spcPts val="560"/>
              </a:spcBef>
              <a:spcAft>
                <a:spcPts val="0"/>
              </a:spcAft>
              <a:buClr>
                <a:schemeClr val="dk2"/>
              </a:buClr>
              <a:buSzPts val="2900"/>
              <a:buFont typeface="Calibri"/>
              <a:buChar char="•"/>
            </a:pPr>
            <a:r>
              <a:rPr b="0" i="0" lang="en-US" sz="2900" u="none" cap="none" strike="noStrike">
                <a:solidFill>
                  <a:schemeClr val="dk1"/>
                </a:solidFill>
                <a:latin typeface="Calibri"/>
                <a:ea typeface="Calibri"/>
                <a:cs typeface="Calibri"/>
                <a:sym typeface="Calibri"/>
              </a:rPr>
              <a:t>Some of the materials available for check-out are: kid and adult literature, hands-on activities, and manipulatives as homework helpers. </a:t>
            </a:r>
            <a:endParaRPr b="0" i="0" sz="1900" u="none" cap="none" strike="noStrike">
              <a:solidFill>
                <a:schemeClr val="dk1"/>
              </a:solidFill>
              <a:latin typeface="Calibri"/>
              <a:ea typeface="Calibri"/>
              <a:cs typeface="Calibri"/>
              <a:sym typeface="Calibri"/>
            </a:endParaRPr>
          </a:p>
          <a:p>
            <a:pPr indent="0" lvl="1" marL="384048" marR="0" rtl="0" algn="l">
              <a:lnSpc>
                <a:spcPct val="100000"/>
              </a:lnSpc>
              <a:spcBef>
                <a:spcPts val="560"/>
              </a:spcBef>
              <a:spcAft>
                <a:spcPts val="0"/>
              </a:spcAft>
              <a:buClr>
                <a:schemeClr val="dk2"/>
              </a:buClr>
              <a:buSzPts val="2900"/>
              <a:buFont typeface="Calibri"/>
              <a:buNone/>
            </a:pPr>
            <a:r>
              <a:t/>
            </a:r>
            <a:endParaRPr b="0" i="0" sz="1900" u="none" cap="none" strike="noStrike">
              <a:solidFill>
                <a:srgbClr val="FF0000"/>
              </a:solidFill>
              <a:latin typeface="Calibri"/>
              <a:ea typeface="Calibri"/>
              <a:cs typeface="Calibri"/>
              <a:sym typeface="Calibri"/>
            </a:endParaRPr>
          </a:p>
          <a:p>
            <a:pPr indent="-285750" lvl="1" marL="742950" marR="0" rtl="0" algn="just">
              <a:lnSpc>
                <a:spcPct val="90000"/>
              </a:lnSpc>
              <a:spcBef>
                <a:spcPts val="480"/>
              </a:spcBef>
              <a:spcAft>
                <a:spcPts val="0"/>
              </a:spcAft>
              <a:buClr>
                <a:srgbClr val="03042B"/>
              </a:buClr>
              <a:buSzPts val="2400"/>
              <a:buFont typeface="Trebuchet MS"/>
              <a:buNone/>
            </a:pPr>
            <a:r>
              <a:t/>
            </a:r>
            <a:endParaRPr b="0" i="0" sz="2500" u="none" cap="none" strike="noStrike">
              <a:solidFill>
                <a:srgbClr val="FF0000"/>
              </a:solidFill>
              <a:latin typeface="Calibri"/>
              <a:ea typeface="Calibri"/>
              <a:cs typeface="Calibri"/>
              <a:sym typeface="Calibri"/>
            </a:endParaRPr>
          </a:p>
          <a:p>
            <a:pPr indent="-133350" lvl="1" marL="742950" marR="0" rtl="0" algn="just">
              <a:lnSpc>
                <a:spcPct val="90000"/>
              </a:lnSpc>
              <a:spcBef>
                <a:spcPts val="480"/>
              </a:spcBef>
              <a:spcAft>
                <a:spcPts val="0"/>
              </a:spcAft>
              <a:buClr>
                <a:srgbClr val="03042B"/>
              </a:buClr>
              <a:buSzPts val="2400"/>
              <a:buFont typeface="Noto Sans Symbols"/>
              <a:buNone/>
            </a:pPr>
            <a:r>
              <a:t/>
            </a:r>
            <a:endParaRPr b="0" i="0" sz="2400" u="none" cap="none" strike="noStrike">
              <a:solidFill>
                <a:srgbClr val="FF0000"/>
              </a:solidFill>
              <a:latin typeface="Arial"/>
              <a:ea typeface="Arial"/>
              <a:cs typeface="Arial"/>
              <a:sym typeface="Arial"/>
            </a:endParaRPr>
          </a:p>
        </p:txBody>
      </p:sp>
      <p:sp>
        <p:nvSpPr>
          <p:cNvPr id="216" name="Google Shape;216;p29"/>
          <p:cNvSpPr txBox="1"/>
          <p:nvPr>
            <p:ph idx="4294967295" type="title"/>
          </p:nvPr>
        </p:nvSpPr>
        <p:spPr>
          <a:xfrm>
            <a:off x="304800" y="11113"/>
            <a:ext cx="88392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Calibri"/>
              <a:buNone/>
            </a:pPr>
            <a:r>
              <a:rPr b="1" i="0" lang="en-US" sz="4400" u="none" cap="none" strike="noStrike">
                <a:solidFill>
                  <a:schemeClr val="dk1"/>
                </a:solidFill>
                <a:latin typeface="Calibri"/>
                <a:ea typeface="Calibri"/>
                <a:cs typeface="Calibri"/>
                <a:sym typeface="Calibri"/>
              </a:rPr>
              <a:t>PARENT &amp; FAMILY RESOURCE AREA</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idx="4294967295" type="title"/>
          </p:nvPr>
        </p:nvSpPr>
        <p:spPr>
          <a:xfrm>
            <a:off x="457200" y="304800"/>
            <a:ext cx="86868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2"/>
              </a:buClr>
              <a:buSzPts val="4800"/>
              <a:buFont typeface="Calibri"/>
              <a:buNone/>
            </a:pPr>
            <a:r>
              <a:rPr b="1" i="0" lang="en-US" sz="4500" u="none" cap="none" strike="noStrike">
                <a:solidFill>
                  <a:schemeClr val="dk1"/>
                </a:solidFill>
                <a:latin typeface="Calibri"/>
                <a:ea typeface="Calibri"/>
                <a:cs typeface="Calibri"/>
                <a:sym typeface="Calibri"/>
              </a:rPr>
              <a:t>YOUR INVOLVEMENT IS KEY TO </a:t>
            </a:r>
            <a:br>
              <a:rPr b="1" i="0" lang="en-US" sz="4500" u="none" cap="none" strike="noStrike">
                <a:solidFill>
                  <a:schemeClr val="dk1"/>
                </a:solidFill>
                <a:latin typeface="Calibri"/>
                <a:ea typeface="Calibri"/>
                <a:cs typeface="Calibri"/>
                <a:sym typeface="Calibri"/>
              </a:rPr>
            </a:br>
            <a:r>
              <a:rPr b="1" i="0" lang="en-US" sz="4500" u="none" cap="none" strike="noStrike">
                <a:solidFill>
                  <a:schemeClr val="dk1"/>
                </a:solidFill>
                <a:latin typeface="Calibri"/>
                <a:ea typeface="Calibri"/>
                <a:cs typeface="Calibri"/>
                <a:sym typeface="Calibri"/>
              </a:rPr>
              <a:t>YOUR CHILD’S SUCCESS!</a:t>
            </a:r>
            <a:endParaRPr b="0" i="0" sz="3900" u="none" cap="none" strike="noStrike">
              <a:solidFill>
                <a:schemeClr val="dk1"/>
              </a:solidFill>
              <a:latin typeface="Arial"/>
              <a:ea typeface="Arial"/>
              <a:cs typeface="Arial"/>
              <a:sym typeface="Arial"/>
            </a:endParaRPr>
          </a:p>
        </p:txBody>
      </p:sp>
      <p:sp>
        <p:nvSpPr>
          <p:cNvPr id="223" name="Google Shape;223;p30"/>
          <p:cNvSpPr txBox="1"/>
          <p:nvPr/>
        </p:nvSpPr>
        <p:spPr>
          <a:xfrm>
            <a:off x="342900" y="1679600"/>
            <a:ext cx="8458200" cy="41610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374650" lvl="0" marL="457200" marR="0" rtl="0" algn="l">
              <a:lnSpc>
                <a:spcPct val="100000"/>
              </a:lnSpc>
              <a:spcBef>
                <a:spcPts val="40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You are your child’s first teacher.</a:t>
            </a:r>
            <a:endParaRPr b="0" i="0" sz="2100" u="none" cap="none" strike="noStrike">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You have the ability to influence your child’s education more than any teacher or school.</a:t>
            </a:r>
            <a:endParaRPr b="0" i="0" sz="2100" u="none" cap="none" strike="noStrike">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You know your child best:</a:t>
            </a:r>
            <a:endParaRPr b="0" i="0" sz="2100" u="none" cap="none" strike="noStrike">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Share information about your child’s interests and abilities with teachers</a:t>
            </a:r>
            <a:endParaRPr b="0" i="0" sz="2100" u="none" cap="none" strike="noStrike">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Ask to see assessment results</a:t>
            </a:r>
            <a:endParaRPr b="0" i="0" sz="1500" u="none" cap="none" strike="noStrike">
              <a:solidFill>
                <a:srgbClr val="000000"/>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Discuss these results with your child’s teacher so that you understand how to help your child at home</a:t>
            </a:r>
            <a:endParaRPr b="0" i="0" sz="2100" u="none" cap="none" strike="noStrike">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Be knowledgeable of grade level expectations</a:t>
            </a:r>
            <a:endParaRPr b="0" i="0" sz="2100" u="none" cap="none" strike="noStrike">
              <a:solidFill>
                <a:schemeClr val="dk1"/>
              </a:solidFill>
              <a:latin typeface="Calibri"/>
              <a:ea typeface="Calibri"/>
              <a:cs typeface="Calibri"/>
              <a:sym typeface="Calibri"/>
            </a:endParaRPr>
          </a:p>
          <a:p>
            <a:pPr indent="-285750" lvl="1" marL="742950" marR="0" rtl="0" algn="just">
              <a:lnSpc>
                <a:spcPct val="90000"/>
              </a:lnSpc>
              <a:spcBef>
                <a:spcPts val="480"/>
              </a:spcBef>
              <a:spcAft>
                <a:spcPts val="0"/>
              </a:spcAft>
              <a:buClr>
                <a:srgbClr val="03042B"/>
              </a:buClr>
              <a:buSzPts val="2400"/>
              <a:buFont typeface="Trebuchet MS"/>
              <a:buNone/>
            </a:pPr>
            <a:r>
              <a:t/>
            </a:r>
            <a:endParaRPr b="0" i="0" sz="2500" u="none" cap="none" strike="noStrike">
              <a:solidFill>
                <a:srgbClr val="FF0000"/>
              </a:solidFill>
              <a:latin typeface="Calibri"/>
              <a:ea typeface="Calibri"/>
              <a:cs typeface="Calibri"/>
              <a:sym typeface="Calibri"/>
            </a:endParaRPr>
          </a:p>
          <a:p>
            <a:pPr indent="-133350" lvl="1" marL="742950" marR="0" rtl="0" algn="just">
              <a:lnSpc>
                <a:spcPct val="90000"/>
              </a:lnSpc>
              <a:spcBef>
                <a:spcPts val="480"/>
              </a:spcBef>
              <a:spcAft>
                <a:spcPts val="0"/>
              </a:spcAft>
              <a:buClr>
                <a:srgbClr val="03042B"/>
              </a:buClr>
              <a:buSzPts val="2400"/>
              <a:buFont typeface="Noto Sans Symbols"/>
              <a:buNone/>
            </a:pPr>
            <a:r>
              <a:t/>
            </a:r>
            <a:endParaRPr b="0" i="0" sz="2400" u="none" cap="none" strike="noStrike">
              <a:solidFill>
                <a:srgbClr val="FF0000"/>
              </a:solidFill>
              <a:latin typeface="Arial"/>
              <a:ea typeface="Arial"/>
              <a:cs typeface="Arial"/>
              <a:sym typeface="Arial"/>
            </a:endParaRPr>
          </a:p>
        </p:txBody>
      </p:sp>
      <p:pic>
        <p:nvPicPr>
          <p:cNvPr id="224" name="Google Shape;224;p30"/>
          <p:cNvPicPr preferRelativeResize="0"/>
          <p:nvPr/>
        </p:nvPicPr>
        <p:blipFill rotWithShape="1">
          <a:blip r:embed="rId3">
            <a:alphaModFix/>
          </a:blip>
          <a:srcRect b="0" l="0" r="0" t="0"/>
          <a:stretch/>
        </p:blipFill>
        <p:spPr>
          <a:xfrm rot="3183229">
            <a:off x="7673600" y="334325"/>
            <a:ext cx="1305350" cy="130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idx="4294967295" type="title"/>
          </p:nvPr>
        </p:nvSpPr>
        <p:spPr>
          <a:xfrm>
            <a:off x="0" y="268288"/>
            <a:ext cx="77724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b="1" i="0" lang="en-US" sz="4800" u="none" cap="none" strike="noStrike">
                <a:solidFill>
                  <a:srgbClr val="000000"/>
                </a:solidFill>
                <a:latin typeface="Calibri"/>
                <a:ea typeface="Calibri"/>
                <a:cs typeface="Calibri"/>
                <a:sym typeface="Calibri"/>
              </a:rPr>
              <a:t> </a:t>
            </a:r>
            <a:r>
              <a:rPr b="1" i="0" lang="en-US" sz="4800" u="none" cap="none" strike="noStrike">
                <a:solidFill>
                  <a:schemeClr val="dk1"/>
                </a:solidFill>
                <a:latin typeface="Calibri"/>
                <a:ea typeface="Calibri"/>
                <a:cs typeface="Calibri"/>
                <a:sym typeface="Calibri"/>
              </a:rPr>
              <a:t>ADDITIONAL INFORMATION</a:t>
            </a:r>
            <a:endParaRPr b="1" i="0" sz="4800" u="none" cap="none" strike="noStrike">
              <a:solidFill>
                <a:schemeClr val="dk1"/>
              </a:solidFill>
              <a:latin typeface="Calibri"/>
              <a:ea typeface="Calibri"/>
              <a:cs typeface="Calibri"/>
              <a:sym typeface="Calibri"/>
            </a:endParaRPr>
          </a:p>
        </p:txBody>
      </p:sp>
      <p:sp>
        <p:nvSpPr>
          <p:cNvPr id="231" name="Google Shape;231;p31"/>
          <p:cNvSpPr txBox="1"/>
          <p:nvPr>
            <p:ph idx="4294967295" type="body"/>
          </p:nvPr>
        </p:nvSpPr>
        <p:spPr>
          <a:xfrm>
            <a:off x="196100" y="1452275"/>
            <a:ext cx="8610600" cy="4389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560"/>
              </a:spcBef>
              <a:spcAft>
                <a:spcPts val="0"/>
              </a:spcAft>
              <a:buClr>
                <a:srgbClr val="3F3F3F"/>
              </a:buClr>
              <a:buSzPts val="2800"/>
              <a:buFont typeface="Trebuchet MS"/>
              <a:buNone/>
            </a:pPr>
            <a:r>
              <a:rPr b="0" i="0" lang="en-US" sz="3200" u="none" cap="none" strike="noStrike">
                <a:solidFill>
                  <a:srgbClr val="000000"/>
                </a:solidFill>
                <a:latin typeface="Arial"/>
                <a:ea typeface="Arial"/>
                <a:cs typeface="Arial"/>
                <a:sym typeface="Arial"/>
              </a:rPr>
              <a:t>Teachers will provide specific information on:</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160"/>
              </a:spcBef>
              <a:spcAft>
                <a:spcPts val="0"/>
              </a:spcAft>
              <a:buClr>
                <a:srgbClr val="03042B"/>
              </a:buClr>
              <a:buSzPts val="800"/>
              <a:buFont typeface="Trebuchet MS"/>
              <a:buNone/>
            </a:pPr>
            <a:r>
              <a:t/>
            </a:r>
            <a:endParaRPr b="0" i="0" sz="1200" u="none" cap="none" strike="noStrike">
              <a:solidFill>
                <a:srgbClr val="000000"/>
              </a:solidFill>
              <a:latin typeface="Arial"/>
              <a:ea typeface="Arial"/>
              <a:cs typeface="Arial"/>
              <a:sym typeface="Arial"/>
            </a:endParaRPr>
          </a:p>
          <a:p>
            <a:pPr indent="-482600" lvl="1" marL="760413" marR="0" rtl="0" algn="l">
              <a:lnSpc>
                <a:spcPct val="80000"/>
              </a:lnSpc>
              <a:spcBef>
                <a:spcPts val="520"/>
              </a:spcBef>
              <a:spcAft>
                <a:spcPts val="0"/>
              </a:spcAft>
              <a:buClr>
                <a:schemeClr val="dk2"/>
              </a:buClr>
              <a:buSzPts val="3000"/>
              <a:buFont typeface="Arial"/>
              <a:buChar char="•"/>
            </a:pPr>
            <a:r>
              <a:rPr b="0" i="0" lang="en-US" sz="3000" u="none" cap="none" strike="noStrike">
                <a:solidFill>
                  <a:srgbClr val="000000"/>
                </a:solidFill>
                <a:latin typeface="Arial"/>
                <a:ea typeface="Arial"/>
                <a:cs typeface="Arial"/>
                <a:sym typeface="Arial"/>
              </a:rPr>
              <a:t>Florida Assessment of Student Thinking (FAST)</a:t>
            </a:r>
            <a:endParaRPr b="0" i="0" sz="2000" u="none" cap="none" strike="noStrike">
              <a:solidFill>
                <a:srgbClr val="000000"/>
              </a:solidFill>
              <a:latin typeface="Arial"/>
              <a:ea typeface="Arial"/>
              <a:cs typeface="Arial"/>
              <a:sym typeface="Arial"/>
            </a:endParaRPr>
          </a:p>
          <a:p>
            <a:pPr indent="-482600" lvl="1" marL="760413" marR="0" rtl="0" algn="l">
              <a:lnSpc>
                <a:spcPct val="80000"/>
              </a:lnSpc>
              <a:spcBef>
                <a:spcPts val="520"/>
              </a:spcBef>
              <a:spcAft>
                <a:spcPts val="0"/>
              </a:spcAft>
              <a:buClr>
                <a:schemeClr val="dk2"/>
              </a:buClr>
              <a:buSzPts val="3000"/>
              <a:buFont typeface="Arial"/>
              <a:buChar char="•"/>
            </a:pPr>
            <a:r>
              <a:rPr b="0" i="0" lang="en-US" sz="3000" u="none" cap="none" strike="noStrike">
                <a:solidFill>
                  <a:srgbClr val="000000"/>
                </a:solidFill>
                <a:latin typeface="Arial"/>
                <a:ea typeface="Arial"/>
                <a:cs typeface="Arial"/>
                <a:sym typeface="Arial"/>
              </a:rPr>
              <a:t>Grade Level Expectations</a:t>
            </a:r>
            <a:endParaRPr b="0" i="0" sz="2000" u="none" cap="none" strike="noStrike">
              <a:solidFill>
                <a:srgbClr val="000000"/>
              </a:solidFill>
              <a:latin typeface="Arial"/>
              <a:ea typeface="Arial"/>
              <a:cs typeface="Arial"/>
              <a:sym typeface="Arial"/>
            </a:endParaRPr>
          </a:p>
          <a:p>
            <a:pPr indent="-482600" lvl="1" marL="760413" marR="0" rtl="0" algn="l">
              <a:lnSpc>
                <a:spcPct val="80000"/>
              </a:lnSpc>
              <a:spcBef>
                <a:spcPts val="520"/>
              </a:spcBef>
              <a:spcAft>
                <a:spcPts val="0"/>
              </a:spcAft>
              <a:buClr>
                <a:schemeClr val="dk2"/>
              </a:buClr>
              <a:buSzPts val="3000"/>
              <a:buFont typeface="Arial"/>
              <a:buChar char="•"/>
            </a:pPr>
            <a:r>
              <a:rPr b="0" i="0" lang="en-US" sz="3000" u="none" cap="none" strike="noStrike">
                <a:solidFill>
                  <a:srgbClr val="000000"/>
                </a:solidFill>
                <a:latin typeface="Arial"/>
                <a:ea typeface="Arial"/>
                <a:cs typeface="Arial"/>
                <a:sym typeface="Arial"/>
              </a:rPr>
              <a:t>Grade Specific Curriculum</a:t>
            </a:r>
            <a:endParaRPr b="0" i="0" sz="2000" u="none" cap="none" strike="noStrike">
              <a:solidFill>
                <a:srgbClr val="000000"/>
              </a:solidFill>
              <a:latin typeface="Arial"/>
              <a:ea typeface="Arial"/>
              <a:cs typeface="Arial"/>
              <a:sym typeface="Arial"/>
            </a:endParaRPr>
          </a:p>
          <a:p>
            <a:pPr indent="-482600" lvl="1" marL="760413" marR="0" rtl="0" algn="l">
              <a:lnSpc>
                <a:spcPct val="80000"/>
              </a:lnSpc>
              <a:spcBef>
                <a:spcPts val="520"/>
              </a:spcBef>
              <a:spcAft>
                <a:spcPts val="0"/>
              </a:spcAft>
              <a:buClr>
                <a:schemeClr val="dk2"/>
              </a:buClr>
              <a:buSzPts val="3000"/>
              <a:buFont typeface="Arial"/>
              <a:buChar char="•"/>
            </a:pPr>
            <a:r>
              <a:rPr b="0" i="0" lang="en-US" sz="3000" u="none" cap="none" strike="noStrike">
                <a:solidFill>
                  <a:srgbClr val="000000"/>
                </a:solidFill>
                <a:latin typeface="Arial"/>
                <a:ea typeface="Arial"/>
                <a:cs typeface="Arial"/>
                <a:sym typeface="Arial"/>
              </a:rPr>
              <a:t>Measuring Student Success</a:t>
            </a:r>
            <a:endParaRPr b="0" i="0" sz="2000" u="none" cap="none" strike="noStrike">
              <a:solidFill>
                <a:srgbClr val="000000"/>
              </a:solidFill>
              <a:latin typeface="Arial"/>
              <a:ea typeface="Arial"/>
              <a:cs typeface="Arial"/>
              <a:sym typeface="Arial"/>
            </a:endParaRPr>
          </a:p>
          <a:p>
            <a:pPr indent="-482600" lvl="1" marL="760413" marR="0" rtl="0" algn="l">
              <a:lnSpc>
                <a:spcPct val="80000"/>
              </a:lnSpc>
              <a:spcBef>
                <a:spcPts val="520"/>
              </a:spcBef>
              <a:spcAft>
                <a:spcPts val="0"/>
              </a:spcAft>
              <a:buClr>
                <a:schemeClr val="dk2"/>
              </a:buClr>
              <a:buSzPts val="3000"/>
              <a:buFont typeface="Arial"/>
              <a:buChar char="•"/>
            </a:pPr>
            <a:r>
              <a:rPr b="0" i="0" lang="en-US" sz="3000" u="none" cap="none" strike="noStrike">
                <a:solidFill>
                  <a:srgbClr val="000000"/>
                </a:solidFill>
                <a:latin typeface="Arial"/>
                <a:ea typeface="Arial"/>
                <a:cs typeface="Arial"/>
                <a:sym typeface="Arial"/>
              </a:rPr>
              <a:t>Definition of Proficiency</a:t>
            </a:r>
            <a:endParaRPr b="0" i="0" sz="2000" u="none" cap="none" strike="noStrike">
              <a:solidFill>
                <a:srgbClr val="000000"/>
              </a:solidFill>
              <a:latin typeface="Arial"/>
              <a:ea typeface="Arial"/>
              <a:cs typeface="Arial"/>
              <a:sym typeface="Arial"/>
            </a:endParaRPr>
          </a:p>
          <a:p>
            <a:pPr indent="-482600" lvl="1" marL="760413" marR="0" rtl="0" algn="l">
              <a:lnSpc>
                <a:spcPct val="80000"/>
              </a:lnSpc>
              <a:spcBef>
                <a:spcPts val="520"/>
              </a:spcBef>
              <a:spcAft>
                <a:spcPts val="0"/>
              </a:spcAft>
              <a:buClr>
                <a:schemeClr val="dk2"/>
              </a:buClr>
              <a:buSzPts val="3000"/>
              <a:buFont typeface="Arial"/>
              <a:buChar char="•"/>
            </a:pPr>
            <a:r>
              <a:rPr b="0" i="0" lang="en-US" sz="3000" u="none" cap="none" strike="noStrike">
                <a:solidFill>
                  <a:srgbClr val="000000"/>
                </a:solidFill>
                <a:latin typeface="Arial"/>
                <a:ea typeface="Arial"/>
                <a:cs typeface="Arial"/>
                <a:sym typeface="Arial"/>
              </a:rPr>
              <a:t>Overview of their plans for the year</a:t>
            </a:r>
            <a:endParaRPr b="0" i="0" sz="2000" u="none" cap="none" strike="noStrike">
              <a:solidFill>
                <a:srgbClr val="000000"/>
              </a:solidFill>
              <a:latin typeface="Arial"/>
              <a:ea typeface="Arial"/>
              <a:cs typeface="Arial"/>
              <a:sym typeface="Arial"/>
            </a:endParaRPr>
          </a:p>
          <a:p>
            <a:pPr indent="-482600" lvl="1" marL="760413" marR="0" rtl="0" algn="l">
              <a:lnSpc>
                <a:spcPct val="80000"/>
              </a:lnSpc>
              <a:spcBef>
                <a:spcPts val="520"/>
              </a:spcBef>
              <a:spcAft>
                <a:spcPts val="0"/>
              </a:spcAft>
              <a:buClr>
                <a:schemeClr val="dk2"/>
              </a:buClr>
              <a:buSzPts val="3000"/>
              <a:buFont typeface="Arial"/>
              <a:buChar char="•"/>
            </a:pPr>
            <a:r>
              <a:rPr b="0" i="0" lang="en-US" sz="3000" u="none" cap="none" strike="noStrike">
                <a:solidFill>
                  <a:srgbClr val="000000"/>
                </a:solidFill>
                <a:latin typeface="Arial"/>
                <a:ea typeface="Arial"/>
                <a:cs typeface="Arial"/>
                <a:sym typeface="Arial"/>
              </a:rPr>
              <a:t>Review the Home-School Compact</a:t>
            </a:r>
            <a:endParaRPr b="0" i="0" sz="2000" u="none" cap="none" strike="noStrike">
              <a:solidFill>
                <a:srgbClr val="000000"/>
              </a:solidFill>
              <a:latin typeface="Arial"/>
              <a:ea typeface="Arial"/>
              <a:cs typeface="Arial"/>
              <a:sym typeface="Arial"/>
            </a:endParaRPr>
          </a:p>
          <a:p>
            <a:pPr indent="-482600" lvl="1" marL="760413" marR="0" rtl="0" algn="l">
              <a:lnSpc>
                <a:spcPct val="80000"/>
              </a:lnSpc>
              <a:spcBef>
                <a:spcPts val="520"/>
              </a:spcBef>
              <a:spcAft>
                <a:spcPts val="0"/>
              </a:spcAft>
              <a:buClr>
                <a:schemeClr val="dk2"/>
              </a:buClr>
              <a:buSzPts val="3000"/>
              <a:buFont typeface="Arial"/>
              <a:buChar char="•"/>
            </a:pPr>
            <a:r>
              <a:rPr b="0" i="0" lang="en-US" sz="3000" u="none" cap="none" strike="noStrike">
                <a:solidFill>
                  <a:srgbClr val="000000"/>
                </a:solidFill>
                <a:latin typeface="Arial"/>
                <a:ea typeface="Arial"/>
                <a:cs typeface="Arial"/>
                <a:sym typeface="Arial"/>
              </a:rPr>
              <a:t>Home-School Communication Systems</a:t>
            </a:r>
            <a:endParaRPr b="0" i="0" sz="3000" u="none" cap="none" strike="noStrike">
              <a:solidFill>
                <a:srgbClr val="000000"/>
              </a:solidFill>
              <a:latin typeface="Arial"/>
              <a:ea typeface="Arial"/>
              <a:cs typeface="Arial"/>
              <a:sym typeface="Arial"/>
            </a:endParaRPr>
          </a:p>
          <a:p>
            <a:pPr indent="0" lvl="0" marL="0" marR="0" rtl="0" algn="l">
              <a:lnSpc>
                <a:spcPct val="120000"/>
              </a:lnSpc>
              <a:spcBef>
                <a:spcPts val="280"/>
              </a:spcBef>
              <a:spcAft>
                <a:spcPts val="0"/>
              </a:spcAft>
              <a:buClr>
                <a:srgbClr val="03042B"/>
              </a:buClr>
              <a:buSzPts val="1400"/>
              <a:buFont typeface="Trebuchet MS"/>
              <a:buNone/>
            </a:pPr>
            <a:r>
              <a:t/>
            </a:r>
            <a:endParaRPr b="0" i="0" sz="1400" u="none" cap="none" strike="noStrike">
              <a:solidFill>
                <a:srgbClr val="7030A0"/>
              </a:solidFill>
              <a:latin typeface="Arial"/>
              <a:ea typeface="Arial"/>
              <a:cs typeface="Arial"/>
              <a:sym typeface="Arial"/>
            </a:endParaRPr>
          </a:p>
          <a:p>
            <a:pPr indent="0" lvl="0" marL="0" marR="0" rtl="0" algn="l">
              <a:lnSpc>
                <a:spcPct val="120000"/>
              </a:lnSpc>
              <a:spcBef>
                <a:spcPts val="640"/>
              </a:spcBef>
              <a:spcAft>
                <a:spcPts val="0"/>
              </a:spcAft>
              <a:buClr>
                <a:srgbClr val="03042B"/>
              </a:buClr>
              <a:buSzPts val="3200"/>
              <a:buFont typeface="Trebuchet MS"/>
              <a:buNone/>
            </a:pPr>
            <a:r>
              <a:t/>
            </a:r>
            <a:endParaRPr b="0" i="0" sz="1400" u="none" cap="none" strike="noStrike">
              <a:solidFill>
                <a:srgbClr val="7030A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idx="4294967295" type="title"/>
          </p:nvPr>
        </p:nvSpPr>
        <p:spPr>
          <a:xfrm>
            <a:off x="25200" y="134150"/>
            <a:ext cx="9093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2"/>
              </a:buClr>
              <a:buSzPts val="6000"/>
              <a:buFont typeface="Calibri"/>
              <a:buNone/>
            </a:pPr>
            <a:r>
              <a:rPr b="1" i="0" lang="en-US" sz="6000" u="none" cap="none" strike="noStrike">
                <a:solidFill>
                  <a:srgbClr val="000000"/>
                </a:solidFill>
                <a:latin typeface="Calibri"/>
                <a:ea typeface="Calibri"/>
                <a:cs typeface="Calibri"/>
                <a:sym typeface="Calibri"/>
              </a:rPr>
              <a:t>   </a:t>
            </a:r>
            <a:r>
              <a:rPr b="1" i="0" lang="en-US" sz="6000" u="none" cap="none" strike="noStrike">
                <a:solidFill>
                  <a:schemeClr val="dk1"/>
                </a:solidFill>
                <a:latin typeface="Calibri"/>
                <a:ea typeface="Calibri"/>
                <a:cs typeface="Calibri"/>
                <a:sym typeface="Calibri"/>
              </a:rPr>
              <a:t>AGENDA</a:t>
            </a:r>
            <a:endParaRPr b="0" i="0" sz="1400" u="none" cap="none" strike="noStrike">
              <a:solidFill>
                <a:schemeClr val="dk1"/>
              </a:solidFill>
              <a:latin typeface="Arial"/>
              <a:ea typeface="Arial"/>
              <a:cs typeface="Arial"/>
              <a:sym typeface="Arial"/>
            </a:endParaRPr>
          </a:p>
        </p:txBody>
      </p:sp>
      <p:sp>
        <p:nvSpPr>
          <p:cNvPr id="113" name="Google Shape;113;p14"/>
          <p:cNvSpPr txBox="1"/>
          <p:nvPr/>
        </p:nvSpPr>
        <p:spPr>
          <a:xfrm>
            <a:off x="530200" y="1200950"/>
            <a:ext cx="8073300" cy="46011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Clr>
                <a:schemeClr val="dk1"/>
              </a:buClr>
              <a:buSzPts val="2400"/>
              <a:buFont typeface="Gill Sans"/>
              <a:buNone/>
            </a:pPr>
            <a:r>
              <a:t/>
            </a:r>
            <a:endParaRPr b="0" i="0" sz="2400" u="none" cap="none" strike="noStrike">
              <a:solidFill>
                <a:schemeClr val="lt1"/>
              </a:solidFill>
              <a:latin typeface="Trebuchet MS"/>
              <a:ea typeface="Trebuchet MS"/>
              <a:cs typeface="Trebuchet MS"/>
              <a:sym typeface="Trebuchet MS"/>
            </a:endParaRPr>
          </a:p>
          <a:p>
            <a:pPr indent="-342900" lvl="0" marL="342900" marR="0" rtl="0" algn="l">
              <a:lnSpc>
                <a:spcPct val="100000"/>
              </a:lnSpc>
              <a:spcBef>
                <a:spcPts val="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Welcome and Introductions</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All About Title I</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Title I Budgets</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Standards and Testing</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Title I Beginning of School Packet</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Our Home-School Compact</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Our School’s Parent &amp; Family Engagement Plan</a:t>
            </a:r>
            <a:endParaRPr b="0" i="0" sz="20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Keys to Your Child’s Success</a:t>
            </a:r>
            <a:endParaRPr b="0" i="0" sz="2000" u="none" cap="none" strike="noStrike">
              <a:solidFill>
                <a:schemeClr val="dk1"/>
              </a:solidFill>
              <a:latin typeface="Gill Sans"/>
              <a:ea typeface="Gill Sans"/>
              <a:cs typeface="Gill Sans"/>
              <a:sym typeface="Gill Sans"/>
            </a:endParaRPr>
          </a:p>
          <a:p>
            <a:pPr indent="-342900" lvl="0" marL="342900" marR="0" rtl="0" algn="l">
              <a:lnSpc>
                <a:spcPct val="100000"/>
              </a:lnSpc>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Parent Input Evaluation</a:t>
            </a:r>
            <a:endParaRPr b="0" i="0" sz="2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735325" y="1199700"/>
            <a:ext cx="8332500" cy="552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800">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descr="The Five Best Questions a Job Candidate Can Ask" id="237" name="Google Shape;237;p32"/>
          <p:cNvPicPr preferRelativeResize="0"/>
          <p:nvPr/>
        </p:nvPicPr>
        <p:blipFill rotWithShape="1">
          <a:blip r:embed="rId3">
            <a:alphaModFix/>
          </a:blip>
          <a:srcRect b="0" l="0" r="0" t="0"/>
          <a:stretch/>
        </p:blipFill>
        <p:spPr>
          <a:xfrm>
            <a:off x="735330" y="1752600"/>
            <a:ext cx="7825740" cy="39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3"/>
          <p:cNvSpPr txBox="1"/>
          <p:nvPr>
            <p:ph idx="4294967295" type="title"/>
          </p:nvPr>
        </p:nvSpPr>
        <p:spPr>
          <a:xfrm>
            <a:off x="266700" y="152400"/>
            <a:ext cx="8877300" cy="108585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b="1" i="0" lang="en-US" sz="4800" u="none" cap="none" strike="noStrike">
                <a:solidFill>
                  <a:schemeClr val="dk1"/>
                </a:solidFill>
                <a:latin typeface="Calibri"/>
                <a:ea typeface="Calibri"/>
                <a:cs typeface="Calibri"/>
                <a:sym typeface="Calibri"/>
              </a:rPr>
              <a:t>THANK YOU FOR ATTENDING</a:t>
            </a:r>
            <a:endParaRPr b="0" i="0" sz="4800" u="none" cap="none" strike="noStrike">
              <a:solidFill>
                <a:schemeClr val="dk1"/>
              </a:solidFill>
              <a:latin typeface="Calibri"/>
              <a:ea typeface="Calibri"/>
              <a:cs typeface="Calibri"/>
              <a:sym typeface="Calibri"/>
            </a:endParaRPr>
          </a:p>
        </p:txBody>
      </p:sp>
      <p:sp>
        <p:nvSpPr>
          <p:cNvPr id="243" name="Google Shape;243;p33"/>
          <p:cNvSpPr txBox="1"/>
          <p:nvPr/>
        </p:nvSpPr>
        <p:spPr>
          <a:xfrm>
            <a:off x="266700" y="1238251"/>
            <a:ext cx="8610600" cy="463677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Clr>
                <a:srgbClr val="3F3F3F"/>
              </a:buClr>
              <a:buSzPts val="3600"/>
              <a:buFont typeface="Noto Sans Symbols"/>
              <a:buNone/>
            </a:pPr>
            <a:r>
              <a:t/>
            </a:r>
            <a:endParaRPr b="0" i="0" sz="2800" u="none" cap="none" strike="noStrike">
              <a:solidFill>
                <a:srgbClr val="3F3F3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3F3F3F"/>
              </a:buClr>
              <a:buSzPts val="3600"/>
              <a:buFont typeface="Noto Sans Symbols"/>
              <a:buNone/>
            </a:pPr>
            <a:r>
              <a:rPr b="0" i="0" lang="en-US" sz="2800" u="none" cap="none" strike="noStrike">
                <a:solidFill>
                  <a:schemeClr val="dk1"/>
                </a:solidFill>
                <a:latin typeface="Calibri"/>
                <a:ea typeface="Calibri"/>
                <a:cs typeface="Calibri"/>
                <a:sym typeface="Calibri"/>
              </a:rPr>
              <a:t>Be sure to review and sign:</a:t>
            </a:r>
            <a:endParaRPr b="0" i="0" sz="1800" u="none" cap="none" strike="noStrike">
              <a:solidFill>
                <a:schemeClr val="dk1"/>
              </a:solidFill>
              <a:latin typeface="Calibri"/>
              <a:ea typeface="Calibri"/>
              <a:cs typeface="Calibri"/>
              <a:sym typeface="Calibri"/>
            </a:endParaRPr>
          </a:p>
          <a:p>
            <a:pPr indent="-274318" lvl="0" marL="731520" marR="0" rtl="0" algn="l">
              <a:lnSpc>
                <a:spcPct val="100000"/>
              </a:lnSpc>
              <a:spcBef>
                <a:spcPts val="720"/>
              </a:spcBef>
              <a:spcAft>
                <a:spcPts val="0"/>
              </a:spcAft>
              <a:buClr>
                <a:schemeClr val="dk2"/>
              </a:buClr>
              <a:buSzPts val="3600"/>
              <a:buFont typeface="Calibri"/>
              <a:buChar char="❑"/>
            </a:pPr>
            <a:r>
              <a:rPr b="0" i="0" lang="en-US" sz="2800" u="none" cap="none" strike="noStrike">
                <a:solidFill>
                  <a:schemeClr val="dk1"/>
                </a:solidFill>
                <a:latin typeface="Calibri"/>
                <a:ea typeface="Calibri"/>
                <a:cs typeface="Calibri"/>
                <a:sym typeface="Calibri"/>
              </a:rPr>
              <a:t>The Title I Parents’ Rights Letter </a:t>
            </a:r>
            <a:endParaRPr b="0" i="0" sz="2800" u="none" cap="none" strike="noStrike">
              <a:solidFill>
                <a:schemeClr val="dk1"/>
              </a:solidFill>
              <a:latin typeface="Calibri"/>
              <a:ea typeface="Calibri"/>
              <a:cs typeface="Calibri"/>
              <a:sym typeface="Calibri"/>
            </a:endParaRPr>
          </a:p>
          <a:p>
            <a:pPr indent="-274318" lvl="0" marL="731520" marR="0" rtl="0" algn="l">
              <a:lnSpc>
                <a:spcPct val="100000"/>
              </a:lnSpc>
              <a:spcBef>
                <a:spcPts val="720"/>
              </a:spcBef>
              <a:spcAft>
                <a:spcPts val="0"/>
              </a:spcAft>
              <a:buClr>
                <a:schemeClr val="dk2"/>
              </a:buClr>
              <a:buSzPts val="3600"/>
              <a:buFont typeface="Calibri"/>
              <a:buChar char="❑"/>
            </a:pPr>
            <a:r>
              <a:rPr b="0" i="0" lang="en-US" sz="2800" u="none" cap="none" strike="noStrike">
                <a:solidFill>
                  <a:schemeClr val="dk1"/>
                </a:solidFill>
                <a:latin typeface="Calibri"/>
                <a:ea typeface="Calibri"/>
                <a:cs typeface="Calibri"/>
                <a:sym typeface="Calibri"/>
              </a:rPr>
              <a:t>Home – School Compact</a:t>
            </a:r>
            <a:endParaRPr b="0" i="0" sz="2800" u="none" cap="none" strike="noStrike">
              <a:solidFill>
                <a:schemeClr val="dk1"/>
              </a:solidFill>
              <a:latin typeface="Calibri"/>
              <a:ea typeface="Calibri"/>
              <a:cs typeface="Calibri"/>
              <a:sym typeface="Calibri"/>
            </a:endParaRPr>
          </a:p>
          <a:p>
            <a:pPr indent="-274317" lvl="0" marL="731520" marR="0" rtl="0" algn="l">
              <a:lnSpc>
                <a:spcPct val="100000"/>
              </a:lnSpc>
              <a:spcBef>
                <a:spcPts val="720"/>
              </a:spcBef>
              <a:spcAft>
                <a:spcPts val="0"/>
              </a:spcAft>
              <a:buClr>
                <a:schemeClr val="dk2"/>
              </a:buClr>
              <a:buSzPts val="2800"/>
              <a:buFont typeface="Calibri"/>
              <a:buChar char="❑"/>
            </a:pPr>
            <a:r>
              <a:rPr b="0" i="0" lang="en-US" sz="2800" u="none" cap="none" strike="noStrike">
                <a:solidFill>
                  <a:schemeClr val="dk1"/>
                </a:solidFill>
                <a:latin typeface="Calibri"/>
                <a:ea typeface="Calibri"/>
                <a:cs typeface="Calibri"/>
                <a:sym typeface="Calibri"/>
              </a:rPr>
              <a:t>Title I Annual Meeting </a:t>
            </a:r>
            <a:endParaRPr b="0" i="0" sz="2800" u="none" cap="none" strike="noStrike">
              <a:solidFill>
                <a:schemeClr val="dk1"/>
              </a:solidFill>
              <a:latin typeface="Calibri"/>
              <a:ea typeface="Calibri"/>
              <a:cs typeface="Calibri"/>
              <a:sym typeface="Calibri"/>
            </a:endParaRPr>
          </a:p>
          <a:p>
            <a:pPr indent="0" lvl="0" marL="457200" marR="0" rtl="0" algn="l">
              <a:lnSpc>
                <a:spcPct val="100000"/>
              </a:lnSpc>
              <a:spcBef>
                <a:spcPts val="720"/>
              </a:spcBef>
              <a:spcAft>
                <a:spcPts val="0"/>
              </a:spcAft>
              <a:buNone/>
            </a:pPr>
            <a:r>
              <a:rPr b="0" i="0" lang="en-US" sz="2800" u="none" cap="none" strike="noStrike">
                <a:solidFill>
                  <a:schemeClr val="dk1"/>
                </a:solidFill>
                <a:latin typeface="Calibri"/>
                <a:ea typeface="Calibri"/>
                <a:cs typeface="Calibri"/>
                <a:sym typeface="Calibri"/>
              </a:rPr>
              <a:t>Parent Evaluation Form</a:t>
            </a:r>
            <a:endParaRPr/>
          </a:p>
          <a:p>
            <a:pPr indent="0" lvl="0" marL="0" marR="0" rtl="0" algn="l">
              <a:lnSpc>
                <a:spcPct val="100000"/>
              </a:lnSpc>
              <a:spcBef>
                <a:spcPts val="720"/>
              </a:spcBef>
              <a:spcAft>
                <a:spcPts val="0"/>
              </a:spcAft>
              <a:buNone/>
            </a:pPr>
            <a:r>
              <a:t/>
            </a:r>
            <a:endParaRPr b="0" i="0" sz="2800" u="none" cap="none" strike="noStrike">
              <a:solidFill>
                <a:schemeClr val="dk1"/>
              </a:solidFill>
              <a:latin typeface="Calibri"/>
              <a:ea typeface="Calibri"/>
              <a:cs typeface="Calibri"/>
              <a:sym typeface="Calibri"/>
            </a:endParaRPr>
          </a:p>
          <a:p>
            <a:pPr indent="0" lvl="1" marL="301943" marR="0" rtl="0" algn="l">
              <a:lnSpc>
                <a:spcPct val="100000"/>
              </a:lnSpc>
              <a:spcBef>
                <a:spcPts val="560"/>
              </a:spcBef>
              <a:spcAft>
                <a:spcPts val="0"/>
              </a:spcAft>
              <a:buClr>
                <a:schemeClr val="dk1"/>
              </a:buClr>
              <a:buSzPts val="2800"/>
              <a:buFont typeface="Gill Sans"/>
              <a:buNone/>
            </a:pPr>
            <a:r>
              <a:t/>
            </a:r>
            <a:endParaRPr b="0" i="0" sz="2800" u="none" cap="none" strike="noStrike">
              <a:solidFill>
                <a:schemeClr val="dk1"/>
              </a:solidFill>
              <a:latin typeface="Calibri"/>
              <a:ea typeface="Calibri"/>
              <a:cs typeface="Calibri"/>
              <a:sym typeface="Calibri"/>
            </a:endParaRPr>
          </a:p>
          <a:p>
            <a:pPr indent="-254000" lvl="0" marL="457200" marR="0" rtl="0" algn="l">
              <a:lnSpc>
                <a:spcPct val="100000"/>
              </a:lnSpc>
              <a:spcBef>
                <a:spcPts val="640"/>
              </a:spcBef>
              <a:spcAft>
                <a:spcPts val="0"/>
              </a:spcAft>
              <a:buClr>
                <a:srgbClr val="03042B"/>
              </a:buClr>
              <a:buSzPts val="3200"/>
              <a:buFont typeface="Noto Sans Symbols"/>
              <a:buNone/>
            </a:pPr>
            <a:r>
              <a:t/>
            </a:r>
            <a:endParaRPr b="0" i="0" sz="3200" u="none" cap="none" strike="noStrike">
              <a:solidFill>
                <a:srgbClr val="3F3F3F"/>
              </a:solidFill>
              <a:latin typeface="Trebuchet MS"/>
              <a:ea typeface="Trebuchet MS"/>
              <a:cs typeface="Trebuchet MS"/>
              <a:sym typeface="Trebuchet MS"/>
            </a:endParaRPr>
          </a:p>
        </p:txBody>
      </p:sp>
      <p:pic>
        <p:nvPicPr>
          <p:cNvPr id="244" name="Google Shape;244;p33"/>
          <p:cNvPicPr preferRelativeResize="0"/>
          <p:nvPr/>
        </p:nvPicPr>
        <p:blipFill>
          <a:blip r:embed="rId3">
            <a:alphaModFix/>
          </a:blip>
          <a:stretch>
            <a:fillRect/>
          </a:stretch>
        </p:blipFill>
        <p:spPr>
          <a:xfrm>
            <a:off x="5519675" y="2718275"/>
            <a:ext cx="2992573" cy="29925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idx="4294967295" type="title"/>
          </p:nvPr>
        </p:nvSpPr>
        <p:spPr>
          <a:xfrm>
            <a:off x="342900" y="228600"/>
            <a:ext cx="88011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2"/>
              </a:buClr>
              <a:buSzPts val="4800"/>
              <a:buFont typeface="Calibri"/>
              <a:buNone/>
            </a:pPr>
            <a:r>
              <a:rPr b="1" i="0" lang="en-US" sz="4800" u="none" cap="none" strike="noStrike">
                <a:solidFill>
                  <a:schemeClr val="dk1"/>
                </a:solidFill>
                <a:latin typeface="Calibri"/>
                <a:ea typeface="Calibri"/>
                <a:cs typeface="Calibri"/>
                <a:sym typeface="Calibri"/>
              </a:rPr>
              <a:t>WHAT IS TITLE I?</a:t>
            </a:r>
            <a:endParaRPr b="0" i="0" sz="1400" u="none" cap="none" strike="noStrike">
              <a:solidFill>
                <a:schemeClr val="dk1"/>
              </a:solidFill>
              <a:latin typeface="Arial"/>
              <a:ea typeface="Arial"/>
              <a:cs typeface="Arial"/>
              <a:sym typeface="Arial"/>
            </a:endParaRPr>
          </a:p>
        </p:txBody>
      </p:sp>
      <p:sp>
        <p:nvSpPr>
          <p:cNvPr id="120" name="Google Shape;120;p15"/>
          <p:cNvSpPr txBox="1"/>
          <p:nvPr/>
        </p:nvSpPr>
        <p:spPr>
          <a:xfrm>
            <a:off x="342900" y="1254918"/>
            <a:ext cx="8458200" cy="4690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Largest federally funded educational program in U.S.  </a:t>
            </a:r>
            <a:endParaRPr b="0" i="0"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Authorized by Congress through the Elementary and Secondary Education Act (ESEA) of 1965</a:t>
            </a:r>
            <a:endParaRPr b="0" i="0"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Updated and reinstated again by the Every Student Succeeds Act (ESSA) of 2015 after NCLB (No Child Left Behind) was found to be to prescriptive</a:t>
            </a:r>
            <a:endParaRPr b="0" i="0"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Provides funds to school districts with the highest concentrations of poverty</a:t>
            </a:r>
            <a:endParaRPr b="0" i="0"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Funds are for helping schools to meet school educational goals.  </a:t>
            </a:r>
            <a:endParaRPr b="0" i="0"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Schools with poverty rates of 75% or higher must, by law, be served with Title I funds</a:t>
            </a:r>
            <a:endParaRPr b="0" i="0" sz="25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ph idx="4294967295" type="title"/>
          </p:nvPr>
        </p:nvSpPr>
        <p:spPr>
          <a:xfrm>
            <a:off x="342900" y="228600"/>
            <a:ext cx="88011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2"/>
              </a:buClr>
              <a:buSzPts val="4800"/>
              <a:buFont typeface="Calibri"/>
              <a:buNone/>
            </a:pPr>
            <a:r>
              <a:rPr b="1" i="0" lang="en-US" sz="4800" u="none" cap="none" strike="noStrike">
                <a:solidFill>
                  <a:schemeClr val="dk1"/>
                </a:solidFill>
                <a:latin typeface="Calibri"/>
                <a:ea typeface="Calibri"/>
                <a:cs typeface="Calibri"/>
                <a:sym typeface="Calibri"/>
              </a:rPr>
              <a:t>WHAT IS TITLE I?</a:t>
            </a:r>
            <a:endParaRPr b="0" i="0" sz="1400" u="none" cap="none" strike="noStrike">
              <a:solidFill>
                <a:schemeClr val="dk1"/>
              </a:solidFill>
              <a:latin typeface="Arial"/>
              <a:ea typeface="Arial"/>
              <a:cs typeface="Arial"/>
              <a:sym typeface="Arial"/>
            </a:endParaRPr>
          </a:p>
        </p:txBody>
      </p:sp>
      <p:sp>
        <p:nvSpPr>
          <p:cNvPr id="127" name="Google Shape;127;p16"/>
          <p:cNvSpPr txBox="1"/>
          <p:nvPr/>
        </p:nvSpPr>
        <p:spPr>
          <a:xfrm>
            <a:off x="342900" y="1254918"/>
            <a:ext cx="8458200" cy="4690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9144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Largest federally funded educational program in the U.S.  </a:t>
            </a:r>
            <a:endParaRPr b="0" i="0"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Provides funding to help schools meet educational goals in school districts with the highest concentrations of poverty </a:t>
            </a:r>
            <a:endParaRPr b="0" i="0"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Funds personnel, training, materials, and family engagement</a:t>
            </a:r>
            <a:endParaRPr b="0" i="0"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Schools with poverty rates of 75% or higher must, by law, receive and utilize Title I funds</a:t>
            </a:r>
            <a:endParaRPr b="0" i="0"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b="0" i="0" sz="25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idx="4294967295" type="title"/>
          </p:nvPr>
        </p:nvSpPr>
        <p:spPr>
          <a:xfrm>
            <a:off x="342900" y="228600"/>
            <a:ext cx="88011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2"/>
              </a:buClr>
              <a:buSzPts val="4800"/>
              <a:buFont typeface="Calibri"/>
              <a:buNone/>
            </a:pPr>
            <a:r>
              <a:rPr b="1" i="0" lang="en-US" sz="4800" u="none" cap="none" strike="noStrike">
                <a:solidFill>
                  <a:srgbClr val="000000"/>
                </a:solidFill>
                <a:latin typeface="Calibri"/>
                <a:ea typeface="Calibri"/>
                <a:cs typeface="Calibri"/>
                <a:sym typeface="Calibri"/>
              </a:rPr>
              <a:t>ACPS TITLE I MISSION STATEMENT</a:t>
            </a:r>
            <a:endParaRPr b="0" i="0" sz="1400" u="none" cap="none" strike="noStrike">
              <a:solidFill>
                <a:schemeClr val="dk1"/>
              </a:solidFill>
              <a:latin typeface="Arial"/>
              <a:ea typeface="Arial"/>
              <a:cs typeface="Arial"/>
              <a:sym typeface="Arial"/>
            </a:endParaRPr>
          </a:p>
        </p:txBody>
      </p:sp>
      <p:sp>
        <p:nvSpPr>
          <p:cNvPr id="134" name="Google Shape;134;p17"/>
          <p:cNvSpPr txBox="1"/>
          <p:nvPr/>
        </p:nvSpPr>
        <p:spPr>
          <a:xfrm>
            <a:off x="342900" y="1254918"/>
            <a:ext cx="8458200" cy="4690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The purpose of Title I,</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and the educators of Alachua County,</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in partnership with families and caregivers,</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is to ensure that all students </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have a fair and equitable opportunity</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to obtain a high-quality education.</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Our mission, in tandem with parents and guardians, </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 is to support students to reach for academic excellence</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and to prepare them for lifelong success.</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This educational team, together, manages resources</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and facilitates activities that help students</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to attain high levels of scholastic proficiency and achievement</a:t>
            </a:r>
            <a:endParaRPr b="1" i="0" sz="1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Calibri"/>
                <a:ea typeface="Calibri"/>
                <a:cs typeface="Calibri"/>
                <a:sym typeface="Calibri"/>
              </a:rPr>
              <a:t>while also fostering their full potential and overall development.</a:t>
            </a:r>
            <a:endParaRPr b="1" i="0" sz="1900" u="none" cap="none" strike="noStrike">
              <a:solidFill>
                <a:schemeClr val="dk1"/>
              </a:solidFill>
              <a:latin typeface="Calibri"/>
              <a:ea typeface="Calibri"/>
              <a:cs typeface="Calibri"/>
              <a:sym typeface="Calibri"/>
            </a:endParaRPr>
          </a:p>
          <a:p>
            <a:pPr indent="0" lvl="0" marL="0" marR="0" rtl="0" algn="l">
              <a:lnSpc>
                <a:spcPct val="80000"/>
              </a:lnSpc>
              <a:spcBef>
                <a:spcPts val="480"/>
              </a:spcBef>
              <a:spcAft>
                <a:spcPts val="0"/>
              </a:spcAft>
              <a:buClr>
                <a:srgbClr val="000000"/>
              </a:buClr>
              <a:buSzPts val="3000"/>
              <a:buFont typeface="Arial"/>
              <a:buNone/>
            </a:pPr>
            <a:r>
              <a:t/>
            </a:r>
            <a:endParaRPr b="1" i="1" sz="30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idx="4294967295" type="title"/>
          </p:nvPr>
        </p:nvSpPr>
        <p:spPr>
          <a:xfrm>
            <a:off x="304800" y="152400"/>
            <a:ext cx="88392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b="1" i="0" lang="en-US" sz="4800" u="none" cap="none" strike="noStrike">
                <a:solidFill>
                  <a:schemeClr val="dk1"/>
                </a:solidFill>
                <a:latin typeface="Calibri"/>
                <a:ea typeface="Calibri"/>
                <a:cs typeface="Calibri"/>
                <a:sym typeface="Calibri"/>
              </a:rPr>
              <a:t>HOW TITLE I WORKS?</a:t>
            </a:r>
            <a:endParaRPr b="0" i="0" sz="1400" u="none" cap="none" strike="noStrike">
              <a:solidFill>
                <a:schemeClr val="dk1"/>
              </a:solidFill>
              <a:latin typeface="Arial"/>
              <a:ea typeface="Arial"/>
              <a:cs typeface="Arial"/>
              <a:sym typeface="Arial"/>
            </a:endParaRPr>
          </a:p>
        </p:txBody>
      </p:sp>
      <p:sp>
        <p:nvSpPr>
          <p:cNvPr id="141" name="Google Shape;141;p18"/>
          <p:cNvSpPr txBox="1"/>
          <p:nvPr/>
        </p:nvSpPr>
        <p:spPr>
          <a:xfrm>
            <a:off x="266700" y="1128450"/>
            <a:ext cx="8610600" cy="53340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7472" lvl="0" marL="347472"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Title I funding flows from the U.S. Department of Education (as appropriated by Congress) to the Florida Department of Education (FLDOE).  </a:t>
            </a:r>
            <a:endParaRPr b="0" i="0" sz="1800" u="none" cap="none" strike="noStrike">
              <a:solidFill>
                <a:schemeClr val="dk1"/>
              </a:solidFill>
              <a:latin typeface="Century Gothic"/>
              <a:ea typeface="Century Gothic"/>
              <a:cs typeface="Century Gothic"/>
              <a:sym typeface="Century Gothic"/>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The FDOE allocates funds to the District.</a:t>
            </a:r>
            <a:endParaRPr b="0" i="0" sz="2400" u="none" cap="none" strike="noStrike">
              <a:solidFill>
                <a:schemeClr val="dk1"/>
              </a:solidFill>
              <a:latin typeface="Arial"/>
              <a:ea typeface="Arial"/>
              <a:cs typeface="Arial"/>
              <a:sym typeface="Arial"/>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b="0" i="0" sz="2400" u="none" cap="none" strike="noStrike">
              <a:solidFill>
                <a:schemeClr val="dk1"/>
              </a:solidFill>
              <a:latin typeface="Arial"/>
              <a:ea typeface="Arial"/>
              <a:cs typeface="Arial"/>
              <a:sym typeface="Arial"/>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Title I schools spend the funds allocated based on formalized School Improvement Plans approved by District and FLDOE. </a:t>
            </a:r>
            <a:endParaRPr b="0" i="0" sz="24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chemeClr val="dk1"/>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Our School implements a school wide </a:t>
            </a:r>
            <a:r>
              <a:rPr b="0" i="0" lang="en-US" sz="2400" u="none" cap="none" strike="noStrike">
                <a:solidFill>
                  <a:srgbClr val="000000"/>
                </a:solidFill>
                <a:latin typeface="Trebuchet MS"/>
                <a:ea typeface="Trebuchet MS"/>
                <a:cs typeface="Trebuchet MS"/>
                <a:sym typeface="Trebuchet MS"/>
              </a:rPr>
              <a:t>program.</a:t>
            </a:r>
            <a:r>
              <a:rPr b="0" i="0" lang="en-US" sz="2400" u="none" cap="none" strike="noStrike">
                <a:solidFill>
                  <a:srgbClr val="FF0000"/>
                </a:solidFill>
                <a:latin typeface="Trebuchet MS"/>
                <a:ea typeface="Trebuchet MS"/>
                <a:cs typeface="Trebuchet MS"/>
                <a:sym typeface="Trebuchet MS"/>
              </a:rPr>
              <a:t> </a:t>
            </a:r>
            <a:endParaRPr b="0" i="0" sz="1800" u="none" cap="none" strike="noStrike">
              <a:solidFill>
                <a:srgbClr val="FF0000"/>
              </a:solidFill>
              <a:latin typeface="Century Gothic"/>
              <a:ea typeface="Century Gothic"/>
              <a:cs typeface="Century Gothic"/>
              <a:sym typeface="Century Gothic"/>
            </a:endParaRPr>
          </a:p>
          <a:p>
            <a:pPr indent="-195072" lvl="0" marL="347472" marR="0" rtl="0" algn="l">
              <a:lnSpc>
                <a:spcPct val="90000"/>
              </a:lnSpc>
              <a:spcBef>
                <a:spcPts val="480"/>
              </a:spcBef>
              <a:spcAft>
                <a:spcPts val="0"/>
              </a:spcAft>
              <a:buClr>
                <a:srgbClr val="03042B"/>
              </a:buClr>
              <a:buSzPts val="2400"/>
              <a:buFont typeface="Trebuchet MS"/>
              <a:buNone/>
            </a:pPr>
            <a:r>
              <a:t/>
            </a:r>
            <a:endParaRPr b="0" i="0" sz="2400" u="none" cap="none" strike="noStrike">
              <a:solidFill>
                <a:srgbClr val="000000"/>
              </a:solidFill>
              <a:latin typeface="Arial"/>
              <a:ea typeface="Arial"/>
              <a:cs typeface="Arial"/>
              <a:sym typeface="Arial"/>
            </a:endParaRPr>
          </a:p>
          <a:p>
            <a:pPr indent="0" lvl="0" marL="0" marR="0" rtl="0" algn="just">
              <a:lnSpc>
                <a:spcPct val="90000"/>
              </a:lnSpc>
              <a:spcBef>
                <a:spcPts val="20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idx="4294967295" type="title"/>
          </p:nvPr>
        </p:nvSpPr>
        <p:spPr>
          <a:xfrm>
            <a:off x="213550" y="152400"/>
            <a:ext cx="89304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Calibri"/>
              <a:buNone/>
            </a:pPr>
            <a:r>
              <a:rPr b="1" i="0" lang="en-US" sz="3300" u="none" cap="none" strike="noStrike">
                <a:solidFill>
                  <a:schemeClr val="dk1"/>
                </a:solidFill>
                <a:latin typeface="Calibri"/>
                <a:ea typeface="Calibri"/>
                <a:cs typeface="Calibri"/>
                <a:sym typeface="Calibri"/>
              </a:rPr>
              <a:t>TITLE I FUNDS PROVIDE SUPPLEMENTAL SUPPORT</a:t>
            </a:r>
            <a:endParaRPr b="1" i="0" sz="3300" u="none" cap="none" strike="noStrike">
              <a:solidFill>
                <a:schemeClr val="dk1"/>
              </a:solidFill>
              <a:latin typeface="Calibri"/>
              <a:ea typeface="Calibri"/>
              <a:cs typeface="Calibri"/>
              <a:sym typeface="Calibri"/>
            </a:endParaRPr>
          </a:p>
        </p:txBody>
      </p:sp>
      <p:sp>
        <p:nvSpPr>
          <p:cNvPr id="148" name="Google Shape;148;p19"/>
          <p:cNvSpPr txBox="1"/>
          <p:nvPr/>
        </p:nvSpPr>
        <p:spPr>
          <a:xfrm>
            <a:off x="213550" y="1219200"/>
            <a:ext cx="8652300" cy="48858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Our School’s Title I funds provide the following supplemental support:</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Personnel to support our students and teachers</a:t>
            </a:r>
            <a:endParaRPr b="0" i="0" sz="1800" u="none" cap="none" strike="noStrike">
              <a:solidFill>
                <a:schemeClr val="dk1"/>
              </a:solidFill>
              <a:latin typeface="Century Gothic"/>
              <a:ea typeface="Century Gothic"/>
              <a:cs typeface="Century Gothic"/>
              <a:sym typeface="Century Gothic"/>
            </a:endParaRPr>
          </a:p>
          <a:p>
            <a:pPr indent="-457199" lvl="1" marL="759142"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classroom materials and equipment</a:t>
            </a:r>
            <a:endParaRPr b="0" i="0" sz="1800" u="none" cap="none" strike="noStrike">
              <a:solidFill>
                <a:schemeClr val="dk1"/>
              </a:solidFill>
              <a:latin typeface="Century Gothic"/>
              <a:ea typeface="Century Gothic"/>
              <a:cs typeface="Century Gothic"/>
              <a:sym typeface="Century Gothic"/>
            </a:endParaRPr>
          </a:p>
          <a:p>
            <a:pPr indent="-457199" lvl="1" marL="759142"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Professional Development</a:t>
            </a:r>
            <a:endParaRPr b="0" i="0" sz="1800" u="none" cap="none" strike="noStrike">
              <a:solidFill>
                <a:schemeClr val="dk1"/>
              </a:solidFill>
              <a:latin typeface="Trebuchet MS"/>
              <a:ea typeface="Trebuchet MS"/>
              <a:cs typeface="Trebuchet MS"/>
              <a:sym typeface="Trebuchet MS"/>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Supplemental web-based programs</a:t>
            </a:r>
            <a:endParaRPr b="0" i="0" sz="1800" u="none" cap="none" strike="noStrike">
              <a:solidFill>
                <a:schemeClr val="dk1"/>
              </a:solidFill>
              <a:latin typeface="Trebuchet MS"/>
              <a:ea typeface="Trebuchet MS"/>
              <a:cs typeface="Trebuchet MS"/>
              <a:sym typeface="Trebuchet MS"/>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Supplemental curriculum</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Small group intervention</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After school tutoring</a:t>
            </a:r>
            <a:endParaRPr b="0" i="0" sz="1800" u="none" cap="none" strike="noStrike">
              <a:solidFill>
                <a:schemeClr val="dk1"/>
              </a:solidFill>
              <a:latin typeface="Century Gothic"/>
              <a:ea typeface="Century Gothic"/>
              <a:cs typeface="Century Gothic"/>
              <a:sym typeface="Century Gothic"/>
            </a:endParaRPr>
          </a:p>
          <a:p>
            <a:pPr indent="-457199" lvl="1" marL="759142"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Technology</a:t>
            </a:r>
            <a:endParaRPr b="0" i="0" sz="1800" u="none" cap="none" strike="noStrike">
              <a:solidFill>
                <a:schemeClr val="dk1"/>
              </a:solidFill>
              <a:latin typeface="Trebuchet MS"/>
              <a:ea typeface="Trebuchet MS"/>
              <a:cs typeface="Trebuchet MS"/>
              <a:sym typeface="Trebuchet MS"/>
            </a:endParaRPr>
          </a:p>
          <a:p>
            <a:pPr indent="-160020" lvl="0" marL="274320" marR="0" rtl="0" algn="l">
              <a:lnSpc>
                <a:spcPct val="100000"/>
              </a:lnSpc>
              <a:spcBef>
                <a:spcPts val="360"/>
              </a:spcBef>
              <a:spcAft>
                <a:spcPts val="0"/>
              </a:spcAft>
              <a:buClr>
                <a:schemeClr val="dk2"/>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36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 Title I funds also provide for Parent-Family Engagement activities and trainings   </a:t>
            </a:r>
            <a:endParaRPr b="0"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36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 throughout the year as well as:</a:t>
            </a:r>
            <a:endParaRPr b="0" i="0" sz="1800" u="none" cap="none" strike="noStrike">
              <a:solidFill>
                <a:schemeClr val="dk1"/>
              </a:solidFill>
              <a:latin typeface="Century Gothic"/>
              <a:ea typeface="Century Gothic"/>
              <a:cs typeface="Century Gothic"/>
              <a:sym typeface="Century Gothic"/>
            </a:endParaRPr>
          </a:p>
          <a:p>
            <a:pPr indent="-457200" lvl="1" marL="914400"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Resources in our Parent &amp; Family Resource Area</a:t>
            </a:r>
            <a:endParaRPr b="0" i="0" sz="1800" u="none" cap="none" strike="noStrike">
              <a:solidFill>
                <a:schemeClr val="dk1"/>
              </a:solidFill>
              <a:latin typeface="Century Gothic"/>
              <a:ea typeface="Century Gothic"/>
              <a:cs typeface="Century Gothic"/>
              <a:sym typeface="Century Gothic"/>
            </a:endParaRPr>
          </a:p>
          <a:p>
            <a:pPr indent="-457200" lvl="1" marL="914400" marR="0" rtl="0" algn="l">
              <a:lnSpc>
                <a:spcPct val="100000"/>
              </a:lnSpc>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Student Planners and/or Home-School Communication Folders</a:t>
            </a:r>
            <a:endParaRPr b="0" i="0" sz="1800" u="none" cap="none" strike="noStrike">
              <a:solidFill>
                <a:schemeClr val="dk1"/>
              </a:solidFill>
              <a:latin typeface="Trebuchet MS"/>
              <a:ea typeface="Trebuchet MS"/>
              <a:cs typeface="Trebuchet MS"/>
              <a:sym typeface="Trebuchet MS"/>
            </a:endParaRPr>
          </a:p>
          <a:p>
            <a:pPr indent="-457200" lvl="1" marL="914400" marR="0" rtl="0" algn="l">
              <a:lnSpc>
                <a:spcPct val="100000"/>
              </a:lnSpc>
              <a:spcBef>
                <a:spcPts val="36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Electronic Family Newsletters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idx="4294967295" type="title"/>
          </p:nvPr>
        </p:nvSpPr>
        <p:spPr>
          <a:xfrm>
            <a:off x="0" y="267500"/>
            <a:ext cx="9144000" cy="685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200"/>
              <a:buFont typeface="Calibri"/>
              <a:buNone/>
            </a:pPr>
            <a:r>
              <a:rPr b="1" i="0" lang="en-US" sz="4000" u="none" cap="none" strike="noStrike">
                <a:solidFill>
                  <a:schemeClr val="dk1"/>
                </a:solidFill>
                <a:latin typeface="Calibri"/>
                <a:ea typeface="Calibri"/>
                <a:cs typeface="Calibri"/>
                <a:sym typeface="Calibri"/>
              </a:rPr>
              <a:t>WHO DECIDES HOW FUNDS ARE USED?</a:t>
            </a:r>
            <a:endParaRPr b="1" i="0" sz="4000" u="none" cap="none" strike="noStrike">
              <a:solidFill>
                <a:schemeClr val="dk1"/>
              </a:solidFill>
              <a:latin typeface="Calibri"/>
              <a:ea typeface="Calibri"/>
              <a:cs typeface="Calibri"/>
              <a:sym typeface="Calibri"/>
            </a:endParaRPr>
          </a:p>
        </p:txBody>
      </p:sp>
      <p:sp>
        <p:nvSpPr>
          <p:cNvPr id="155" name="Google Shape;155;p20"/>
          <p:cNvSpPr txBox="1"/>
          <p:nvPr/>
        </p:nvSpPr>
        <p:spPr>
          <a:xfrm>
            <a:off x="228600" y="1153275"/>
            <a:ext cx="8686800" cy="48777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b="0" i="0" sz="24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342900" lvl="0" marL="342900" marR="0" rtl="0" algn="l">
              <a:lnSpc>
                <a:spcPct val="100000"/>
              </a:lnSpc>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Parent input into the decision making process is encouraged through various means including:</a:t>
            </a:r>
            <a:endParaRPr b="0" i="0" sz="24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b="0" i="0" sz="20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b="0" i="0" sz="2000" u="none" cap="none" strike="noStrike">
              <a:solidFill>
                <a:schemeClr val="dk1"/>
              </a:solidFill>
              <a:latin typeface="Century Gothic"/>
              <a:ea typeface="Century Gothic"/>
              <a:cs typeface="Century Gothic"/>
              <a:sym typeface="Century Gothic"/>
            </a:endParaRPr>
          </a:p>
          <a:p>
            <a:pPr indent="-285750" lvl="1" marL="742950" marR="0" rtl="0" algn="l">
              <a:lnSpc>
                <a:spcPct val="100000"/>
              </a:lnSpc>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Input Evaluations of Parent-Family Engagement activities and trainings</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idx="4294967295" type="title"/>
          </p:nvPr>
        </p:nvSpPr>
        <p:spPr>
          <a:xfrm>
            <a:off x="262475" y="221875"/>
            <a:ext cx="8763900" cy="1073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200"/>
              <a:buFont typeface="Calibri"/>
              <a:buNone/>
            </a:pPr>
            <a:r>
              <a:rPr b="1" i="0" lang="en-US" sz="1400" u="none" cap="none" strike="noStrike">
                <a:solidFill>
                  <a:schemeClr val="dk1"/>
                </a:solidFill>
                <a:latin typeface="Calibri"/>
                <a:ea typeface="Calibri"/>
                <a:cs typeface="Calibri"/>
                <a:sym typeface="Calibri"/>
              </a:rPr>
              <a:t>WHERE CAN I FIND A COPY OF THE  </a:t>
            </a:r>
            <a:br>
              <a:rPr b="1" i="0" lang="en-US" sz="1400" u="none" cap="none" strike="noStrike">
                <a:solidFill>
                  <a:schemeClr val="dk1"/>
                </a:solidFill>
                <a:latin typeface="Calibri"/>
                <a:ea typeface="Calibri"/>
                <a:cs typeface="Calibri"/>
                <a:sym typeface="Calibri"/>
              </a:rPr>
            </a:br>
            <a:r>
              <a:rPr b="1" i="0" lang="en-US" sz="1400" u="none" cap="none" strike="noStrike">
                <a:solidFill>
                  <a:schemeClr val="dk1"/>
                </a:solidFill>
                <a:latin typeface="Calibri"/>
                <a:ea typeface="Calibri"/>
                <a:cs typeface="Calibri"/>
                <a:sym typeface="Calibri"/>
              </a:rPr>
              <a:t>TITLE I BUDGETS?</a:t>
            </a:r>
            <a:endParaRPr b="1" i="0" sz="1400" u="none" cap="none" strike="noStrike">
              <a:solidFill>
                <a:schemeClr val="dk1"/>
              </a:solidFill>
              <a:latin typeface="Calibri"/>
              <a:ea typeface="Calibri"/>
              <a:cs typeface="Calibri"/>
              <a:sym typeface="Calibri"/>
            </a:endParaRPr>
          </a:p>
        </p:txBody>
      </p:sp>
      <p:sp>
        <p:nvSpPr>
          <p:cNvPr id="161" name="Google Shape;161;p21"/>
          <p:cNvSpPr txBox="1"/>
          <p:nvPr/>
        </p:nvSpPr>
        <p:spPr>
          <a:xfrm>
            <a:off x="380992" y="1525125"/>
            <a:ext cx="8382000" cy="43434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ts val="2400"/>
              <a:buFont typeface="Noto Sans Symbols"/>
              <a:buNone/>
            </a:pPr>
            <a:r>
              <a:rPr b="0" i="0" lang="en-US" sz="2700" u="none" cap="none" strike="noStrike">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b="0" i="0" sz="21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rgbClr val="03042B"/>
              </a:buClr>
              <a:buSzPts val="2400"/>
              <a:buFont typeface="Noto Sans Symbols"/>
              <a:buNone/>
            </a:pPr>
            <a:r>
              <a:t/>
            </a:r>
            <a:endParaRPr b="0" i="0" sz="27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Noto Sans Symbols"/>
              <a:buNone/>
            </a:pPr>
            <a:r>
              <a:rPr b="0" i="0" lang="en-US" sz="2700" u="none" cap="none" strike="noStrike">
                <a:solidFill>
                  <a:schemeClr val="dk1"/>
                </a:solidFill>
                <a:latin typeface="Calibri"/>
                <a:ea typeface="Calibri"/>
                <a:cs typeface="Calibri"/>
                <a:sym typeface="Calibri"/>
              </a:rPr>
              <a:t>A copy of the school’s Title I Budgets (Part A Basic/PFE) is available in the Parent &amp; Family Resource Area Notebook located in Eagle Conference Room.</a:t>
            </a:r>
            <a:endParaRPr b="0" i="0" sz="2100" u="none" cap="none" strike="noStrike">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