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81813"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25" roundtripDataSignature="AMtx7mgewmN/EuDr9M3JLtGFcANHF7/0s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82913" cy="465138"/>
          </a:xfrm>
          <a:prstGeom prst="rect">
            <a:avLst/>
          </a:prstGeom>
          <a:noFill/>
          <a:ln>
            <a:noFill/>
          </a:ln>
        </p:spPr>
        <p:txBody>
          <a:bodyPr spcFirstLastPara="1" wrap="square" lIns="92425" tIns="46200" rIns="92425" bIns="462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97313" y="0"/>
            <a:ext cx="2982912" cy="465138"/>
          </a:xfrm>
          <a:prstGeom prst="rect">
            <a:avLst/>
          </a:prstGeom>
          <a:noFill/>
          <a:ln>
            <a:noFill/>
          </a:ln>
        </p:spPr>
        <p:txBody>
          <a:bodyPr spcFirstLastPara="1" wrap="square" lIns="92425" tIns="46200" rIns="92425" bIns="462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82913" cy="465138"/>
          </a:xfrm>
          <a:prstGeom prst="rect">
            <a:avLst/>
          </a:prstGeom>
          <a:noFill/>
          <a:ln>
            <a:noFill/>
          </a:ln>
        </p:spPr>
        <p:txBody>
          <a:bodyPr spcFirstLastPara="1" wrap="square" lIns="92425" tIns="46200" rIns="92425" bIns="462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3" name="Google Shape;83;p1: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a:latin typeface="Arial"/>
                <a:ea typeface="Arial"/>
                <a:cs typeface="Arial"/>
                <a:sym typeface="Arial"/>
              </a:rPr>
              <a:t>Please remember to fill in the red text areas with your school’s information.</a:t>
            </a:r>
            <a:endParaRPr/>
          </a:p>
          <a:p>
            <a:pPr marL="0" lvl="0" indent="0" algn="l" rtl="0">
              <a:spcBef>
                <a:spcPts val="360"/>
              </a:spcBef>
              <a:spcAft>
                <a:spcPts val="0"/>
              </a:spcAft>
              <a:buNone/>
            </a:pPr>
            <a:endParaRPr/>
          </a:p>
        </p:txBody>
      </p:sp>
      <p:sp>
        <p:nvSpPr>
          <p:cNvPr id="84" name="Google Shape;84;p1: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0: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43" name="Google Shape;143;p10: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a:latin typeface="Arial"/>
                <a:ea typeface="Arial"/>
                <a:cs typeface="Arial"/>
                <a:sym typeface="Arial"/>
              </a:rPr>
              <a:t>Assessments—Add specific information on the assessments administered at the school</a:t>
            </a:r>
            <a:endParaRPr/>
          </a:p>
          <a:p>
            <a:pPr marL="0" lvl="0" indent="0" algn="l" rtl="0">
              <a:spcBef>
                <a:spcPts val="360"/>
              </a:spcBef>
              <a:spcAft>
                <a:spcPts val="0"/>
              </a:spcAft>
              <a:buNone/>
            </a:pPr>
            <a:endParaRPr/>
          </a:p>
        </p:txBody>
      </p:sp>
      <p:sp>
        <p:nvSpPr>
          <p:cNvPr id="144" name="Google Shape;144;p10: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1:notes"/>
          <p:cNvSpPr txBox="1">
            <a:spLocks noGrp="1"/>
          </p:cNvSpPr>
          <p:nvPr>
            <p:ph type="body" idx="1"/>
          </p:nvPr>
        </p:nvSpPr>
        <p:spPr>
          <a:xfrm>
            <a:off x="688975" y="4416425"/>
            <a:ext cx="5505450" cy="4183063"/>
          </a:xfrm>
          <a:prstGeom prst="rect">
            <a:avLst/>
          </a:prstGeom>
        </p:spPr>
        <p:txBody>
          <a:bodyPr spcFirstLastPara="1" wrap="square" lIns="92425" tIns="46200" rIns="92425" bIns="46200" anchor="t" anchorCtr="0">
            <a:noAutofit/>
          </a:bodyPr>
          <a:lstStyle/>
          <a:p>
            <a:pPr marL="0" lvl="0" indent="0" algn="l" rtl="0">
              <a:spcBef>
                <a:spcPts val="360"/>
              </a:spcBef>
              <a:spcAft>
                <a:spcPts val="0"/>
              </a:spcAft>
              <a:buNone/>
            </a:pPr>
            <a:endParaRPr/>
          </a:p>
        </p:txBody>
      </p:sp>
      <p:sp>
        <p:nvSpPr>
          <p:cNvPr id="150" name="Google Shape;150;p11: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2: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56" name="Google Shape;156;p12: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lvl="0" indent="0" algn="l" rtl="0">
              <a:spcBef>
                <a:spcPts val="0"/>
              </a:spcBef>
              <a:spcAft>
                <a:spcPts val="0"/>
              </a:spcAft>
              <a:buNone/>
            </a:pPr>
            <a:r>
              <a:rPr lang="en-US">
                <a:latin typeface="Arial"/>
                <a:ea typeface="Arial"/>
                <a:cs typeface="Arial"/>
                <a:sym typeface="Arial"/>
              </a:rPr>
              <a:t>ESSA requires meaningful involvement of parents in the decisions made at the school. Specifically, parents are required to be involved in the development, implementation, review and revisions of the Parent Involvement Policy, School-wide Plan (School Improvement Plan) and the Parent-School Compact. Parents are also required to be involved in the development of district wide policies. </a:t>
            </a:r>
            <a:endParaRPr/>
          </a:p>
          <a:p>
            <a:pPr marL="0" lvl="0" indent="0"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b="1" u="sng">
                <a:latin typeface="Arial"/>
                <a:ea typeface="Arial"/>
                <a:cs typeface="Arial"/>
                <a:sym typeface="Arial"/>
              </a:rPr>
              <a:t>Title I District Plan</a:t>
            </a:r>
            <a:r>
              <a:rPr lang="en-US">
                <a:latin typeface="Arial"/>
                <a:ea typeface="Arial"/>
                <a:cs typeface="Arial"/>
                <a:sym typeface="Arial"/>
              </a:rPr>
              <a:t>– how the district involves parents and build schools’ and parents’ capacity for strong parent involvement and to help their children succeed.   Must be reviewed and revised annually with parents.</a:t>
            </a:r>
            <a:endParaRPr/>
          </a:p>
          <a:p>
            <a:pPr marL="737452" lvl="1" indent="-283634" algn="l" rtl="0">
              <a:spcBef>
                <a:spcPts val="360"/>
              </a:spcBef>
              <a:spcAft>
                <a:spcPts val="0"/>
              </a:spcAft>
              <a:buNone/>
            </a:pPr>
            <a:r>
              <a:rPr lang="en-US">
                <a:latin typeface="Arial"/>
                <a:ea typeface="Arial"/>
                <a:cs typeface="Arial"/>
                <a:sym typeface="Arial"/>
              </a:rPr>
              <a:t>Distribute a copy of the District Parent Involvement Policy and review.</a:t>
            </a:r>
            <a:endParaRPr/>
          </a:p>
          <a:p>
            <a:pPr marL="737452" lvl="1" indent="-283634" algn="l" rtl="0">
              <a:spcBef>
                <a:spcPts val="360"/>
              </a:spcBef>
              <a:spcAft>
                <a:spcPts val="0"/>
              </a:spcAft>
              <a:buNone/>
            </a:pPr>
            <a:r>
              <a:rPr lang="en-US">
                <a:latin typeface="Arial"/>
                <a:ea typeface="Arial"/>
                <a:cs typeface="Arial"/>
                <a:sym typeface="Arial"/>
              </a:rPr>
              <a:t>Explain that Title I parents can be involved in reviewing and updating the policy each year (provide the dates/times for the meeting if available)</a:t>
            </a:r>
            <a:endParaRPr/>
          </a:p>
          <a:p>
            <a:pPr marL="737452" lvl="1" indent="-283634"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b="1" u="sng">
                <a:latin typeface="Arial"/>
                <a:ea typeface="Arial"/>
                <a:cs typeface="Arial"/>
                <a:sym typeface="Arial"/>
              </a:rPr>
              <a:t>Title I School Parent Involvement Plan</a:t>
            </a:r>
            <a:r>
              <a:rPr lang="en-US">
                <a:latin typeface="Arial"/>
                <a:ea typeface="Arial"/>
                <a:cs typeface="Arial"/>
                <a:sym typeface="Arial"/>
              </a:rPr>
              <a:t>  - how the school involves parents in organized, ongoing and timely ways in the planning, review and improvement of programs and provide opportunities for parents to learn how to work with our children to improve their achievement. Must be reviewed and revised annually with parents.</a:t>
            </a:r>
            <a:endParaRPr/>
          </a:p>
          <a:p>
            <a:pPr marL="737452" lvl="1" indent="-283634" algn="l" rtl="0">
              <a:spcBef>
                <a:spcPts val="360"/>
              </a:spcBef>
              <a:spcAft>
                <a:spcPts val="0"/>
              </a:spcAft>
              <a:buNone/>
            </a:pPr>
            <a:r>
              <a:rPr lang="en-US">
                <a:latin typeface="Arial"/>
                <a:ea typeface="Arial"/>
                <a:cs typeface="Arial"/>
                <a:sym typeface="Arial"/>
              </a:rPr>
              <a:t>Distribute a copy of the School Parent Involvement Policy and review.</a:t>
            </a:r>
            <a:endParaRPr/>
          </a:p>
          <a:p>
            <a:pPr marL="737452" lvl="1" indent="-283634" algn="l" rtl="0">
              <a:spcBef>
                <a:spcPts val="360"/>
              </a:spcBef>
              <a:spcAft>
                <a:spcPts val="0"/>
              </a:spcAft>
              <a:buNone/>
            </a:pPr>
            <a:r>
              <a:rPr lang="en-US">
                <a:latin typeface="Arial"/>
                <a:ea typeface="Arial"/>
                <a:cs typeface="Arial"/>
                <a:sym typeface="Arial"/>
              </a:rPr>
              <a:t>Explain that Title I parents can be involved in reviewing and updating the policy each year (provide the dates/times for the meeting if available)</a:t>
            </a:r>
            <a:endParaRPr/>
          </a:p>
          <a:p>
            <a:pPr marL="0" lvl="0" indent="0" algn="l" rtl="0">
              <a:spcBef>
                <a:spcPts val="360"/>
              </a:spcBef>
              <a:spcAft>
                <a:spcPts val="0"/>
              </a:spcAft>
              <a:buNone/>
            </a:pPr>
            <a:endParaRPr b="1" u="sng">
              <a:latin typeface="Arial"/>
              <a:ea typeface="Arial"/>
              <a:cs typeface="Arial"/>
              <a:sym typeface="Arial"/>
            </a:endParaRPr>
          </a:p>
          <a:p>
            <a:pPr marL="0" lvl="0" indent="0" algn="l" rtl="0">
              <a:spcBef>
                <a:spcPts val="360"/>
              </a:spcBef>
              <a:spcAft>
                <a:spcPts val="0"/>
              </a:spcAft>
              <a:buNone/>
            </a:pPr>
            <a:r>
              <a:rPr lang="en-US" b="1" u="sng">
                <a:latin typeface="Arial"/>
                <a:ea typeface="Arial"/>
                <a:cs typeface="Arial"/>
                <a:sym typeface="Arial"/>
              </a:rPr>
              <a:t>Title I Home-School Compact</a:t>
            </a:r>
            <a:r>
              <a:rPr lang="en-US">
                <a:latin typeface="Arial"/>
                <a:ea typeface="Arial"/>
                <a:cs typeface="Arial"/>
                <a:sym typeface="Arial"/>
              </a:rPr>
              <a:t> – outlines how parents, the entire school staff, and students will share the responsibility for improved student academic achievement. Must be reviewed and revised annually with parents. </a:t>
            </a:r>
            <a:endParaRPr/>
          </a:p>
          <a:p>
            <a:pPr marL="737452" lvl="1" indent="-283634" algn="l" rtl="0">
              <a:spcBef>
                <a:spcPts val="360"/>
              </a:spcBef>
              <a:spcAft>
                <a:spcPts val="0"/>
              </a:spcAft>
              <a:buNone/>
            </a:pPr>
            <a:r>
              <a:rPr lang="en-US">
                <a:latin typeface="Arial"/>
                <a:ea typeface="Arial"/>
                <a:cs typeface="Arial"/>
                <a:sym typeface="Arial"/>
              </a:rPr>
              <a:t>Distribute a copy of the School Parent Compact to review and discuss</a:t>
            </a:r>
            <a:endParaRPr/>
          </a:p>
          <a:p>
            <a:pPr marL="457200" lvl="1" indent="0" algn="l" rtl="0">
              <a:spcBef>
                <a:spcPts val="360"/>
              </a:spcBef>
              <a:spcAft>
                <a:spcPts val="0"/>
              </a:spcAft>
              <a:buNone/>
            </a:pPr>
            <a:r>
              <a:rPr lang="en-US">
                <a:latin typeface="Arial"/>
                <a:ea typeface="Arial"/>
                <a:cs typeface="Arial"/>
                <a:sym typeface="Arial"/>
              </a:rPr>
              <a:t>Explain that Title I parents can be involved in reviewing and updating the Home-School Compact each year during the Spring (provide the dates/times for the meeting if available)</a:t>
            </a:r>
            <a:endParaRPr/>
          </a:p>
          <a:p>
            <a:pPr marL="0" lvl="0" indent="0" algn="l" rtl="0">
              <a:spcBef>
                <a:spcPts val="360"/>
              </a:spcBef>
              <a:spcAft>
                <a:spcPts val="0"/>
              </a:spcAft>
              <a:buNone/>
            </a:pPr>
            <a:endParaRPr/>
          </a:p>
        </p:txBody>
      </p:sp>
      <p:sp>
        <p:nvSpPr>
          <p:cNvPr id="157" name="Google Shape;157;p12: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3:notes"/>
          <p:cNvSpPr txBox="1">
            <a:spLocks noGrp="1"/>
          </p:cNvSpPr>
          <p:nvPr>
            <p:ph type="body" idx="1"/>
          </p:nvPr>
        </p:nvSpPr>
        <p:spPr>
          <a:xfrm>
            <a:off x="688975" y="4416425"/>
            <a:ext cx="5505450" cy="4183063"/>
          </a:xfrm>
          <a:prstGeom prst="rect">
            <a:avLst/>
          </a:prstGeom>
        </p:spPr>
        <p:txBody>
          <a:bodyPr spcFirstLastPara="1" wrap="square" lIns="92425" tIns="46200" rIns="92425" bIns="46200" anchor="t" anchorCtr="0">
            <a:noAutofit/>
          </a:bodyPr>
          <a:lstStyle/>
          <a:p>
            <a:pPr marL="0" lvl="0" indent="0" algn="l" rtl="0">
              <a:spcBef>
                <a:spcPts val="360"/>
              </a:spcBef>
              <a:spcAft>
                <a:spcPts val="0"/>
              </a:spcAft>
              <a:buNone/>
            </a:pPr>
            <a:endParaRPr/>
          </a:p>
        </p:txBody>
      </p:sp>
      <p:sp>
        <p:nvSpPr>
          <p:cNvPr id="163" name="Google Shape;163;p13: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4: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69" name="Google Shape;169;p14: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a:latin typeface="Arial"/>
                <a:ea typeface="Arial"/>
                <a:cs typeface="Arial"/>
                <a:sym typeface="Arial"/>
              </a:rPr>
              <a:t>Provide information on the specific committees that parents can be involved. Include the purpose, date and time of meetings. </a:t>
            </a:r>
            <a:endParaRPr/>
          </a:p>
          <a:p>
            <a:pPr marL="0" lvl="0" indent="0" algn="l" rtl="0">
              <a:spcBef>
                <a:spcPts val="360"/>
              </a:spcBef>
              <a:spcAft>
                <a:spcPts val="0"/>
              </a:spcAft>
              <a:buNone/>
            </a:pPr>
            <a:endParaRPr/>
          </a:p>
          <a:p>
            <a:pPr marL="0" lvl="0" indent="0" algn="l" rtl="0">
              <a:spcBef>
                <a:spcPts val="360"/>
              </a:spcBef>
              <a:spcAft>
                <a:spcPts val="0"/>
              </a:spcAft>
              <a:buNone/>
            </a:pPr>
            <a:r>
              <a:rPr lang="en-US"/>
              <a:t>Please inform families that a hard copy of the Title I Complaint Procedure is available in the PFRA notebook as well as on the Title I District Webpage.</a:t>
            </a:r>
            <a:endParaRPr/>
          </a:p>
        </p:txBody>
      </p:sp>
      <p:sp>
        <p:nvSpPr>
          <p:cNvPr id="170" name="Google Shape;170;p14: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5: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76" name="Google Shape;176;p15: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lvl="0" indent="0" algn="l" rtl="0">
              <a:spcBef>
                <a:spcPts val="0"/>
              </a:spcBef>
              <a:spcAft>
                <a:spcPts val="0"/>
              </a:spcAft>
              <a:buNone/>
            </a:pPr>
            <a:r>
              <a:rPr lang="en-US">
                <a:latin typeface="Arial"/>
                <a:ea typeface="Arial"/>
                <a:cs typeface="Arial"/>
                <a:sym typeface="Arial"/>
              </a:rPr>
              <a:t>Inform parents about the various resources and materials available to them through the PFRA.</a:t>
            </a:r>
            <a:endParaRPr/>
          </a:p>
          <a:p>
            <a:pPr marL="0" lvl="0" indent="0" algn="l" rtl="0">
              <a:spcBef>
                <a:spcPts val="360"/>
              </a:spcBef>
              <a:spcAft>
                <a:spcPts val="0"/>
              </a:spcAft>
              <a:buNone/>
            </a:pPr>
            <a:r>
              <a:rPr lang="en-US">
                <a:latin typeface="Arial"/>
                <a:ea typeface="Arial"/>
                <a:cs typeface="Arial"/>
                <a:sym typeface="Arial"/>
              </a:rPr>
              <a:t>Inform them of the location of the PFRA and times when it is open to parents.</a:t>
            </a:r>
            <a:endParaRPr/>
          </a:p>
          <a:p>
            <a:pPr marL="0" lvl="0" indent="0" algn="l" rtl="0">
              <a:spcBef>
                <a:spcPts val="360"/>
              </a:spcBef>
              <a:spcAft>
                <a:spcPts val="0"/>
              </a:spcAft>
              <a:buNone/>
            </a:pPr>
            <a:r>
              <a:rPr lang="en-US">
                <a:latin typeface="Arial"/>
                <a:ea typeface="Arial"/>
                <a:cs typeface="Arial"/>
                <a:sym typeface="Arial"/>
              </a:rPr>
              <a:t>Give them an idea of what types and materials are available in the PFRA and what the check-out procedures are for your school.</a:t>
            </a:r>
            <a:endParaRPr/>
          </a:p>
          <a:p>
            <a:pPr marL="0" lvl="0" indent="0" algn="l" rtl="0">
              <a:spcBef>
                <a:spcPts val="360"/>
              </a:spcBef>
              <a:spcAft>
                <a:spcPts val="0"/>
              </a:spcAft>
              <a:buNone/>
            </a:pPr>
            <a:endParaRPr/>
          </a:p>
        </p:txBody>
      </p:sp>
      <p:sp>
        <p:nvSpPr>
          <p:cNvPr id="177" name="Google Shape;177;p15: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6: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83" name="Google Shape;183;p16: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lvl="0" indent="0" algn="l" rtl="0">
              <a:spcBef>
                <a:spcPts val="0"/>
              </a:spcBef>
              <a:spcAft>
                <a:spcPts val="0"/>
              </a:spcAft>
              <a:buNone/>
            </a:pPr>
            <a:r>
              <a:rPr lang="en-US">
                <a:latin typeface="Arial"/>
                <a:ea typeface="Arial"/>
                <a:cs typeface="Arial"/>
                <a:sym typeface="Arial"/>
              </a:rPr>
              <a:t>By taking an active role in Title I, you’ll show your child:</a:t>
            </a:r>
            <a:endParaRPr/>
          </a:p>
          <a:p>
            <a:pPr marL="0" lvl="0" indent="-76200" algn="l" rtl="0">
              <a:spcBef>
                <a:spcPts val="360"/>
              </a:spcBef>
              <a:spcAft>
                <a:spcPts val="0"/>
              </a:spcAft>
              <a:buClr>
                <a:schemeClr val="dk1"/>
              </a:buClr>
              <a:buSzPts val="1200"/>
              <a:buFont typeface="Arial"/>
              <a:buChar char="•"/>
            </a:pPr>
            <a:r>
              <a:rPr lang="en-US">
                <a:latin typeface="Arial"/>
                <a:ea typeface="Arial"/>
                <a:cs typeface="Arial"/>
                <a:sym typeface="Arial"/>
              </a:rPr>
              <a:t>How important he or she is to you</a:t>
            </a:r>
            <a:endParaRPr/>
          </a:p>
          <a:p>
            <a:pPr marL="0" lvl="0" indent="-76200" algn="l" rtl="0">
              <a:spcBef>
                <a:spcPts val="360"/>
              </a:spcBef>
              <a:spcAft>
                <a:spcPts val="0"/>
              </a:spcAft>
              <a:buClr>
                <a:schemeClr val="dk1"/>
              </a:buClr>
              <a:buSzPts val="1200"/>
              <a:buFont typeface="Arial"/>
              <a:buChar char="•"/>
            </a:pPr>
            <a:r>
              <a:rPr lang="en-US">
                <a:latin typeface="Arial"/>
                <a:ea typeface="Arial"/>
                <a:cs typeface="Arial"/>
                <a:sym typeface="Arial"/>
              </a:rPr>
              <a:t>How important education is to you</a:t>
            </a:r>
            <a:endParaRPr/>
          </a:p>
          <a:p>
            <a:pPr marL="0" lvl="0" indent="-76200" algn="l" rtl="0">
              <a:spcBef>
                <a:spcPts val="360"/>
              </a:spcBef>
              <a:spcAft>
                <a:spcPts val="0"/>
              </a:spcAft>
              <a:buClr>
                <a:schemeClr val="dk1"/>
              </a:buClr>
              <a:buSzPts val="1200"/>
              <a:buFont typeface="Arial"/>
              <a:buChar char="•"/>
            </a:pPr>
            <a:r>
              <a:rPr lang="en-US">
                <a:latin typeface="Arial"/>
                <a:ea typeface="Arial"/>
                <a:cs typeface="Arial"/>
                <a:sym typeface="Arial"/>
              </a:rPr>
              <a:t>That you and the school are a team</a:t>
            </a:r>
            <a:endParaRPr/>
          </a:p>
          <a:p>
            <a:pPr marL="0" lvl="0" indent="0" algn="l" rtl="0">
              <a:spcBef>
                <a:spcPts val="360"/>
              </a:spcBef>
              <a:spcAft>
                <a:spcPts val="0"/>
              </a:spcAft>
              <a:buClr>
                <a:schemeClr val="dk1"/>
              </a:buClr>
              <a:buSzPts val="1200"/>
              <a:buFont typeface="Arial"/>
              <a:buNone/>
            </a:pPr>
            <a:endParaRPr>
              <a:latin typeface="Arial"/>
              <a:ea typeface="Arial"/>
              <a:cs typeface="Arial"/>
              <a:sym typeface="Arial"/>
            </a:endParaRPr>
          </a:p>
          <a:p>
            <a:pPr marL="0" lvl="0" indent="-76200" algn="l" rtl="0">
              <a:spcBef>
                <a:spcPts val="360"/>
              </a:spcBef>
              <a:spcAft>
                <a:spcPts val="0"/>
              </a:spcAft>
              <a:buClr>
                <a:schemeClr val="dk1"/>
              </a:buClr>
              <a:buSzPts val="1200"/>
              <a:buFont typeface="Arial"/>
              <a:buChar char="•"/>
            </a:pPr>
            <a:r>
              <a:rPr lang="en-US">
                <a:latin typeface="Arial"/>
                <a:ea typeface="Arial"/>
                <a:cs typeface="Arial"/>
                <a:sym typeface="Arial"/>
              </a:rPr>
              <a:t>Speak up if you notice any problems – But, don’t criticize the school or a teacher in front of your child.</a:t>
            </a:r>
            <a:endParaRPr/>
          </a:p>
          <a:p>
            <a:pPr marL="0" lvl="0" indent="0" algn="l" rtl="0">
              <a:spcBef>
                <a:spcPts val="360"/>
              </a:spcBef>
              <a:spcAft>
                <a:spcPts val="0"/>
              </a:spcAft>
              <a:buNone/>
            </a:pPr>
            <a:endParaRPr/>
          </a:p>
        </p:txBody>
      </p:sp>
      <p:sp>
        <p:nvSpPr>
          <p:cNvPr id="184" name="Google Shape;184;p16: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7: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91" name="Google Shape;191;p17: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marR="0" lvl="1" indent="0" algn="l" rtl="0">
              <a:lnSpc>
                <a:spcPct val="100000"/>
              </a:lnSpc>
              <a:spcBef>
                <a:spcPts val="0"/>
              </a:spcBef>
              <a:spcAft>
                <a:spcPts val="0"/>
              </a:spcAft>
              <a:buClr>
                <a:schemeClr val="dk1"/>
              </a:buClr>
              <a:buSzPts val="1200"/>
              <a:buFont typeface="Arial"/>
              <a:buNone/>
            </a:pPr>
            <a:r>
              <a:rPr lang="en-US">
                <a:latin typeface="Arial"/>
                <a:ea typeface="Arial"/>
                <a:cs typeface="Arial"/>
                <a:sym typeface="Arial"/>
              </a:rPr>
              <a:t>This slide may be removed if class visitation is not planned.</a:t>
            </a:r>
            <a:endParaRPr/>
          </a:p>
          <a:p>
            <a:pPr marL="0" lvl="0" indent="0" algn="l" rtl="0">
              <a:spcBef>
                <a:spcPts val="360"/>
              </a:spcBef>
              <a:spcAft>
                <a:spcPts val="0"/>
              </a:spcAft>
              <a:buNone/>
            </a:pPr>
            <a:endParaRPr/>
          </a:p>
        </p:txBody>
      </p:sp>
      <p:sp>
        <p:nvSpPr>
          <p:cNvPr id="192" name="Google Shape;192;p17: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8:notes"/>
          <p:cNvSpPr txBox="1">
            <a:spLocks noGrp="1"/>
          </p:cNvSpPr>
          <p:nvPr>
            <p:ph type="body" idx="1"/>
          </p:nvPr>
        </p:nvSpPr>
        <p:spPr>
          <a:xfrm>
            <a:off x="688975" y="4416425"/>
            <a:ext cx="5505450" cy="4183063"/>
          </a:xfrm>
          <a:prstGeom prst="rect">
            <a:avLst/>
          </a:prstGeom>
        </p:spPr>
        <p:txBody>
          <a:bodyPr spcFirstLastPara="1" wrap="square" lIns="92425" tIns="46200" rIns="92425" bIns="46200" anchor="t" anchorCtr="0">
            <a:noAutofit/>
          </a:bodyPr>
          <a:lstStyle/>
          <a:p>
            <a:pPr marL="0" lvl="0" indent="0" algn="l" rtl="0">
              <a:spcBef>
                <a:spcPts val="360"/>
              </a:spcBef>
              <a:spcAft>
                <a:spcPts val="0"/>
              </a:spcAft>
              <a:buNone/>
            </a:pPr>
            <a:endParaRPr/>
          </a:p>
        </p:txBody>
      </p:sp>
      <p:sp>
        <p:nvSpPr>
          <p:cNvPr id="198" name="Google Shape;198;p18: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9:notes"/>
          <p:cNvSpPr txBox="1">
            <a:spLocks noGrp="1"/>
          </p:cNvSpPr>
          <p:nvPr>
            <p:ph type="body" idx="1"/>
          </p:nvPr>
        </p:nvSpPr>
        <p:spPr>
          <a:xfrm>
            <a:off x="688975" y="4416425"/>
            <a:ext cx="5505450" cy="4183063"/>
          </a:xfrm>
          <a:prstGeom prst="rect">
            <a:avLst/>
          </a:prstGeom>
        </p:spPr>
        <p:txBody>
          <a:bodyPr spcFirstLastPara="1" wrap="square" lIns="92425" tIns="46200" rIns="92425" bIns="46200" anchor="t" anchorCtr="0">
            <a:noAutofit/>
          </a:bodyPr>
          <a:lstStyle/>
          <a:p>
            <a:pPr marL="0" lvl="0" indent="0" algn="l" rtl="0">
              <a:spcBef>
                <a:spcPts val="360"/>
              </a:spcBef>
              <a:spcAft>
                <a:spcPts val="0"/>
              </a:spcAft>
              <a:buNone/>
            </a:pPr>
            <a:endParaRPr/>
          </a:p>
        </p:txBody>
      </p:sp>
      <p:sp>
        <p:nvSpPr>
          <p:cNvPr id="204" name="Google Shape;204;p19: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88975" y="4416425"/>
            <a:ext cx="5505450" cy="4183063"/>
          </a:xfrm>
          <a:prstGeom prst="rect">
            <a:avLst/>
          </a:prstGeom>
        </p:spPr>
        <p:txBody>
          <a:bodyPr spcFirstLastPara="1" wrap="square" lIns="92425" tIns="46200" rIns="92425" bIns="46200" anchor="t" anchorCtr="0">
            <a:noAutofit/>
          </a:bodyPr>
          <a:lstStyle/>
          <a:p>
            <a:pPr marL="0" lvl="0" indent="0" algn="l" rtl="0">
              <a:spcBef>
                <a:spcPts val="360"/>
              </a:spcBef>
              <a:spcAft>
                <a:spcPts val="0"/>
              </a:spcAft>
              <a:buNone/>
            </a:pPr>
            <a:endParaRPr/>
          </a:p>
        </p:txBody>
      </p:sp>
      <p:sp>
        <p:nvSpPr>
          <p:cNvPr id="90" name="Google Shape;90;p2: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96" name="Google Shape;96;p3: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lvl="0" indent="0" algn="l" rtl="0">
              <a:spcBef>
                <a:spcPts val="0"/>
              </a:spcBef>
              <a:spcAft>
                <a:spcPts val="0"/>
              </a:spcAft>
              <a:buNone/>
            </a:pPr>
            <a:r>
              <a:rPr lang="en-US">
                <a:latin typeface="Arial"/>
                <a:ea typeface="Arial"/>
                <a:cs typeface="Arial"/>
                <a:sym typeface="Arial"/>
              </a:rPr>
              <a:t>Title I funds are used by schools and districts for a variety of programs and activities designed to increase children’s academic achievement (especially in reading and math). Schools work to identify students most in need of educational help. The schools set goals for improvement, measure student progress, using standards set forth in the state’s Title I plan, develop programs that add to regular classroom instruction, and involve parents in all aspects of the program. Title I seeks to provide supplemental support to those students that are the furthest from meeting the standards the state has set for all children.  </a:t>
            </a:r>
            <a:endParaRPr/>
          </a:p>
          <a:p>
            <a:pPr marL="0" lvl="0" indent="0"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a:latin typeface="Arial"/>
                <a:ea typeface="Arial"/>
                <a:cs typeface="Arial"/>
                <a:sym typeface="Arial"/>
              </a:rPr>
              <a:t>Districts receive Title I funds from the federal government (through the US Department of Education and the Florida Bureau of Federal Programs) and distribute these funds to schools based on the number of low-income students (eligible for free/reduced price lunch).   However, low-income is only used to distribute funds.  Students are selected to receive Title I services if they have an academic need.</a:t>
            </a:r>
            <a:endParaRPr/>
          </a:p>
          <a:p>
            <a:pPr marL="0" lvl="0" indent="0" algn="l" rtl="0">
              <a:spcBef>
                <a:spcPts val="360"/>
              </a:spcBef>
              <a:spcAft>
                <a:spcPts val="0"/>
              </a:spcAft>
              <a:buNone/>
            </a:pPr>
            <a:endParaRPr/>
          </a:p>
        </p:txBody>
      </p:sp>
      <p:sp>
        <p:nvSpPr>
          <p:cNvPr id="97" name="Google Shape;97;p3: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4: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03" name="Google Shape;103;p4: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lvl="0" indent="0" algn="l" rtl="0">
              <a:spcBef>
                <a:spcPts val="0"/>
              </a:spcBef>
              <a:spcAft>
                <a:spcPts val="0"/>
              </a:spcAft>
              <a:buNone/>
            </a:pPr>
            <a:r>
              <a:rPr lang="en-US">
                <a:latin typeface="Arial"/>
                <a:ea typeface="Arial"/>
                <a:cs typeface="Arial"/>
                <a:sym typeface="Arial"/>
              </a:rPr>
              <a:t>The Florida Department of Education receives funds from the federal government. Districts receive Title I funds from Department of Education, and the school district distributes these funds to schools based on the percentage of children eligible for free/reduced price lunch; however, students do not have to be from low-income families to receive academic services.  </a:t>
            </a:r>
            <a:endParaRPr/>
          </a:p>
          <a:p>
            <a:pPr marL="0" lvl="0" indent="0"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a:latin typeface="Arial"/>
                <a:ea typeface="Arial"/>
                <a:cs typeface="Arial"/>
                <a:sym typeface="Arial"/>
              </a:rPr>
              <a:t>For Title I Schoolwide Programs:  Our students are in a Title I School-wide program. This means that our Title I money can be used to upgrade the educational program in ways that may impact every student in the school .  This also means that </a:t>
            </a:r>
            <a:r>
              <a:rPr lang="en-US" b="1">
                <a:latin typeface="Arial"/>
                <a:ea typeface="Arial"/>
                <a:cs typeface="Arial"/>
                <a:sym typeface="Arial"/>
              </a:rPr>
              <a:t>every parent/guardian of a student in our school is a Title I parent! </a:t>
            </a:r>
            <a:r>
              <a:rPr lang="en-US">
                <a:latin typeface="Arial"/>
                <a:ea typeface="Arial"/>
                <a:cs typeface="Arial"/>
                <a:sym typeface="Arial"/>
              </a:rPr>
              <a:t>The school sets goals for improvement, measures student progress, using standards set forth in the state’s Title I plan, develops programs that add to regular classroom instruction, and involve parents in all aspects of the program.</a:t>
            </a:r>
            <a:endParaRPr/>
          </a:p>
          <a:p>
            <a:pPr marL="0" lvl="0" indent="0" algn="l" rtl="0">
              <a:spcBef>
                <a:spcPts val="360"/>
              </a:spcBef>
              <a:spcAft>
                <a:spcPts val="0"/>
              </a:spcAft>
              <a:buNone/>
            </a:pPr>
            <a:endParaRPr b="1">
              <a:latin typeface="Arial"/>
              <a:ea typeface="Arial"/>
              <a:cs typeface="Arial"/>
              <a:sym typeface="Arial"/>
            </a:endParaRPr>
          </a:p>
          <a:p>
            <a:pPr marL="0" lvl="0" indent="0" algn="l" rtl="0">
              <a:spcBef>
                <a:spcPts val="360"/>
              </a:spcBef>
              <a:spcAft>
                <a:spcPts val="0"/>
              </a:spcAft>
              <a:buNone/>
            </a:pPr>
            <a:r>
              <a:rPr lang="en-US">
                <a:latin typeface="Arial"/>
                <a:ea typeface="Arial"/>
                <a:cs typeface="Arial"/>
                <a:sym typeface="Arial"/>
              </a:rPr>
              <a:t>For Title I Targeted Programs:  Our school is a Title I Targeted Assisted School.  That means that we identify (or target) students with academic needs for Title I services.  We look at assessment results for students and identify those who need extra help to get caught up with their classmates. </a:t>
            </a:r>
            <a:endParaRPr/>
          </a:p>
          <a:p>
            <a:pPr marL="0" lvl="0" indent="0" algn="l" rtl="0">
              <a:spcBef>
                <a:spcPts val="360"/>
              </a:spcBef>
              <a:spcAft>
                <a:spcPts val="0"/>
              </a:spcAft>
              <a:buNone/>
            </a:pPr>
            <a:endParaRPr/>
          </a:p>
        </p:txBody>
      </p:sp>
      <p:sp>
        <p:nvSpPr>
          <p:cNvPr id="104" name="Google Shape;104;p4: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 name="Google Shape;110;p5: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lvl="0" indent="0" algn="l" rtl="0">
              <a:spcBef>
                <a:spcPts val="0"/>
              </a:spcBef>
              <a:spcAft>
                <a:spcPts val="0"/>
              </a:spcAft>
              <a:buNone/>
            </a:pPr>
            <a:r>
              <a:rPr lang="en-US">
                <a:latin typeface="Arial"/>
                <a:ea typeface="Arial"/>
                <a:cs typeface="Arial"/>
                <a:sym typeface="Arial"/>
              </a:rPr>
              <a:t>Describe your Title I program and what it looks like.  </a:t>
            </a:r>
            <a:r>
              <a:rPr lang="en-US" b="1">
                <a:latin typeface="Arial"/>
                <a:ea typeface="Arial"/>
                <a:cs typeface="Arial"/>
                <a:sym typeface="Arial"/>
              </a:rPr>
              <a:t>Suggestions for services provided through Title I funding:  Additional teachers for intervention instruction, technology, Evidence Based curriculum materials, extended day intervention.</a:t>
            </a:r>
            <a:endParaRPr/>
          </a:p>
          <a:p>
            <a:pPr marL="0" lvl="0" indent="0"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a:latin typeface="Arial"/>
                <a:ea typeface="Arial"/>
                <a:cs typeface="Arial"/>
                <a:sym typeface="Arial"/>
              </a:rPr>
              <a:t>1% of these funds are used to provide Parent Involvement activities</a:t>
            </a:r>
            <a:endParaRPr/>
          </a:p>
          <a:p>
            <a:pPr marL="0" lvl="0" indent="0"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a:latin typeface="Arial"/>
                <a:ea typeface="Arial"/>
                <a:cs typeface="Arial"/>
                <a:sym typeface="Arial"/>
              </a:rPr>
              <a:t>How and when will parents help to determine how that money is spent?  </a:t>
            </a:r>
            <a:endParaRPr/>
          </a:p>
          <a:p>
            <a:pPr marL="0" lvl="0" indent="0" algn="l" rtl="0">
              <a:spcBef>
                <a:spcPts val="360"/>
              </a:spcBef>
              <a:spcAft>
                <a:spcPts val="0"/>
              </a:spcAft>
              <a:buNone/>
            </a:pPr>
            <a:r>
              <a:rPr lang="en-US">
                <a:latin typeface="Arial"/>
                <a:ea typeface="Arial"/>
                <a:cs typeface="Arial"/>
                <a:sym typeface="Arial"/>
              </a:rPr>
              <a:t>Describe how parent involvement funds were used the previous year.  </a:t>
            </a:r>
            <a:endParaRPr/>
          </a:p>
          <a:p>
            <a:pPr marL="0" lvl="0" indent="0"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a:latin typeface="Arial"/>
                <a:ea typeface="Arial"/>
                <a:cs typeface="Arial"/>
                <a:sym typeface="Arial"/>
              </a:rPr>
              <a:t>Explain that parents must have the opportunity to help decide how the parent involvement funds are used and what type of parent involvement activities they want or need to help their kids do better in school.</a:t>
            </a:r>
            <a:endParaRPr/>
          </a:p>
          <a:p>
            <a:pPr marL="0" lvl="0" indent="0" algn="l" rtl="0">
              <a:spcBef>
                <a:spcPts val="360"/>
              </a:spcBef>
              <a:spcAft>
                <a:spcPts val="0"/>
              </a:spcAft>
              <a:buNone/>
            </a:pPr>
            <a:endParaRPr/>
          </a:p>
        </p:txBody>
      </p:sp>
      <p:sp>
        <p:nvSpPr>
          <p:cNvPr id="111" name="Google Shape;111;p5: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6: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7" name="Google Shape;117;p6:notes"/>
          <p:cNvSpPr txBox="1">
            <a:spLocks noGrp="1"/>
          </p:cNvSpPr>
          <p:nvPr>
            <p:ph type="body" idx="1"/>
          </p:nvPr>
        </p:nvSpPr>
        <p:spPr>
          <a:xfrm>
            <a:off x="688975" y="4416425"/>
            <a:ext cx="5505450" cy="4183063"/>
          </a:xfrm>
          <a:prstGeom prst="rect">
            <a:avLst/>
          </a:prstGeom>
          <a:noFill/>
          <a:ln>
            <a:noFill/>
          </a:ln>
        </p:spPr>
        <p:txBody>
          <a:bodyPr spcFirstLastPara="1" wrap="square" lIns="92425" tIns="46200" rIns="92425" bIns="46200" anchor="t" anchorCtr="0">
            <a:noAutofit/>
          </a:bodyPr>
          <a:lstStyle/>
          <a:p>
            <a:pPr marL="0" lvl="0" indent="0" algn="l" rtl="0">
              <a:spcBef>
                <a:spcPts val="0"/>
              </a:spcBef>
              <a:spcAft>
                <a:spcPts val="0"/>
              </a:spcAft>
              <a:buNone/>
            </a:pPr>
            <a:r>
              <a:rPr lang="en-US">
                <a:latin typeface="Arial"/>
                <a:ea typeface="Arial"/>
                <a:cs typeface="Arial"/>
                <a:sym typeface="Arial"/>
              </a:rPr>
              <a:t>Explain the process the school uses to involve parents in the decision-making process. Explain that parents are critical to this process. </a:t>
            </a:r>
            <a:endParaRPr/>
          </a:p>
          <a:p>
            <a:pPr marL="0" lvl="0" indent="0"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a:latin typeface="Arial"/>
                <a:ea typeface="Arial"/>
                <a:cs typeface="Arial"/>
                <a:sym typeface="Arial"/>
              </a:rPr>
              <a:t>Provide information on all of the opportunities parents have to participate. </a:t>
            </a:r>
            <a:endParaRPr/>
          </a:p>
          <a:p>
            <a:pPr marL="0" lvl="0" indent="0" algn="l" rtl="0">
              <a:spcBef>
                <a:spcPts val="360"/>
              </a:spcBef>
              <a:spcAft>
                <a:spcPts val="0"/>
              </a:spcAft>
              <a:buNone/>
            </a:pPr>
            <a:endParaRPr>
              <a:latin typeface="Arial"/>
              <a:ea typeface="Arial"/>
              <a:cs typeface="Arial"/>
              <a:sym typeface="Arial"/>
            </a:endParaRPr>
          </a:p>
          <a:p>
            <a:pPr marL="0" lvl="0" indent="0" algn="l" rtl="0">
              <a:spcBef>
                <a:spcPts val="360"/>
              </a:spcBef>
              <a:spcAft>
                <a:spcPts val="0"/>
              </a:spcAft>
              <a:buNone/>
            </a:pPr>
            <a:r>
              <a:rPr lang="en-US">
                <a:latin typeface="Arial"/>
                <a:ea typeface="Arial"/>
                <a:cs typeface="Arial"/>
                <a:sym typeface="Arial"/>
              </a:rPr>
              <a:t>Opportunities to Volunteer:</a:t>
            </a:r>
            <a:endParaRPr/>
          </a:p>
          <a:p>
            <a:pPr marL="0" lvl="0" indent="0" algn="l" rtl="0">
              <a:spcBef>
                <a:spcPts val="360"/>
              </a:spcBef>
              <a:spcAft>
                <a:spcPts val="0"/>
              </a:spcAft>
              <a:buNone/>
            </a:pPr>
            <a:r>
              <a:rPr lang="en-US">
                <a:latin typeface="Arial"/>
                <a:ea typeface="Arial"/>
                <a:cs typeface="Arial"/>
                <a:sym typeface="Arial"/>
              </a:rPr>
              <a:t>Describe the various opportunities for parents to volunteer or become involved in your school.  Some examples might include:</a:t>
            </a:r>
            <a:endParaRPr/>
          </a:p>
          <a:p>
            <a:pPr marL="737452" lvl="1" indent="-283634" algn="l" rtl="0">
              <a:spcBef>
                <a:spcPts val="360"/>
              </a:spcBef>
              <a:spcAft>
                <a:spcPts val="0"/>
              </a:spcAft>
              <a:buNone/>
            </a:pPr>
            <a:r>
              <a:rPr lang="en-US">
                <a:latin typeface="Arial"/>
                <a:ea typeface="Arial"/>
                <a:cs typeface="Arial"/>
                <a:sym typeface="Arial"/>
              </a:rPr>
              <a:t>In the school, in classrooms, or on fieldtrips </a:t>
            </a:r>
            <a:endParaRPr/>
          </a:p>
          <a:p>
            <a:pPr marL="737452" lvl="1" indent="-283634" algn="l" rtl="0">
              <a:spcBef>
                <a:spcPts val="360"/>
              </a:spcBef>
              <a:spcAft>
                <a:spcPts val="0"/>
              </a:spcAft>
              <a:buNone/>
            </a:pPr>
            <a:r>
              <a:rPr lang="en-US">
                <a:latin typeface="Arial"/>
                <a:ea typeface="Arial"/>
                <a:cs typeface="Arial"/>
                <a:sym typeface="Arial"/>
              </a:rPr>
              <a:t>Decisions and Planning on How to Use Title I School Parent Involvement Funds</a:t>
            </a:r>
            <a:endParaRPr/>
          </a:p>
          <a:p>
            <a:pPr marL="737452" lvl="1" indent="-283634" algn="l" rtl="0">
              <a:spcBef>
                <a:spcPts val="360"/>
              </a:spcBef>
              <a:spcAft>
                <a:spcPts val="0"/>
              </a:spcAft>
              <a:buNone/>
            </a:pPr>
            <a:r>
              <a:rPr lang="en-US">
                <a:latin typeface="Arial"/>
                <a:ea typeface="Arial"/>
                <a:cs typeface="Arial"/>
                <a:sym typeface="Arial"/>
              </a:rPr>
              <a:t>District/School Councils - meetings throughout the year where parents participate in school-wide program planning, and decide how to use the Title I parent involvement funds</a:t>
            </a:r>
            <a:endParaRPr/>
          </a:p>
          <a:p>
            <a:pPr marL="737452" lvl="1" indent="-283634" algn="l" rtl="0">
              <a:spcBef>
                <a:spcPts val="360"/>
              </a:spcBef>
              <a:spcAft>
                <a:spcPts val="0"/>
              </a:spcAft>
              <a:buNone/>
            </a:pPr>
            <a:r>
              <a:rPr lang="en-US">
                <a:latin typeface="Arial"/>
                <a:ea typeface="Arial"/>
                <a:cs typeface="Arial"/>
                <a:sym typeface="Arial"/>
              </a:rPr>
              <a:t>School Parent Councils</a:t>
            </a:r>
            <a:endParaRPr/>
          </a:p>
          <a:p>
            <a:pPr marL="0" lvl="0" indent="0" algn="l" rtl="0">
              <a:spcBef>
                <a:spcPts val="360"/>
              </a:spcBef>
              <a:spcAft>
                <a:spcPts val="0"/>
              </a:spcAft>
              <a:buNone/>
            </a:pPr>
            <a:endParaRPr/>
          </a:p>
        </p:txBody>
      </p:sp>
      <p:sp>
        <p:nvSpPr>
          <p:cNvPr id="118" name="Google Shape;118;p6:notes"/>
          <p:cNvSpPr txBox="1">
            <a:spLocks noGrp="1"/>
          </p:cNvSpPr>
          <p:nvPr>
            <p:ph type="sldNum" idx="12"/>
          </p:nvPr>
        </p:nvSpPr>
        <p:spPr>
          <a:xfrm>
            <a:off x="3897313" y="8829675"/>
            <a:ext cx="2982912" cy="465138"/>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7:notes"/>
          <p:cNvSpPr txBox="1">
            <a:spLocks noGrp="1"/>
          </p:cNvSpPr>
          <p:nvPr>
            <p:ph type="body" idx="1"/>
          </p:nvPr>
        </p:nvSpPr>
        <p:spPr>
          <a:xfrm>
            <a:off x="688975" y="4416425"/>
            <a:ext cx="5505450" cy="4183063"/>
          </a:xfrm>
          <a:prstGeom prst="rect">
            <a:avLst/>
          </a:prstGeom>
        </p:spPr>
        <p:txBody>
          <a:bodyPr spcFirstLastPara="1" wrap="square" lIns="92425" tIns="46200" rIns="92425" bIns="46200" anchor="t" anchorCtr="0">
            <a:noAutofit/>
          </a:bodyPr>
          <a:lstStyle/>
          <a:p>
            <a:pPr marL="0" lvl="0" indent="0" algn="l" rtl="0">
              <a:spcBef>
                <a:spcPts val="360"/>
              </a:spcBef>
              <a:spcAft>
                <a:spcPts val="0"/>
              </a:spcAft>
              <a:buNone/>
            </a:pPr>
            <a:endParaRPr/>
          </a:p>
        </p:txBody>
      </p:sp>
      <p:sp>
        <p:nvSpPr>
          <p:cNvPr id="124" name="Google Shape;124;p7: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8:notes"/>
          <p:cNvSpPr txBox="1">
            <a:spLocks noGrp="1"/>
          </p:cNvSpPr>
          <p:nvPr>
            <p:ph type="body" idx="1"/>
          </p:nvPr>
        </p:nvSpPr>
        <p:spPr>
          <a:xfrm>
            <a:off x="688975" y="4416425"/>
            <a:ext cx="5505450" cy="4183063"/>
          </a:xfrm>
          <a:prstGeom prst="rect">
            <a:avLst/>
          </a:prstGeom>
        </p:spPr>
        <p:txBody>
          <a:bodyPr spcFirstLastPara="1" wrap="square" lIns="92425" tIns="46200" rIns="92425" bIns="46200" anchor="t" anchorCtr="0">
            <a:noAutofit/>
          </a:bodyPr>
          <a:lstStyle/>
          <a:p>
            <a:pPr marL="0" lvl="0" indent="0" algn="l" rtl="0">
              <a:spcBef>
                <a:spcPts val="360"/>
              </a:spcBef>
              <a:spcAft>
                <a:spcPts val="0"/>
              </a:spcAft>
              <a:buNone/>
            </a:pPr>
            <a:endParaRPr/>
          </a:p>
        </p:txBody>
      </p:sp>
      <p:sp>
        <p:nvSpPr>
          <p:cNvPr id="130" name="Google Shape;130;p8: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9:notes"/>
          <p:cNvSpPr txBox="1">
            <a:spLocks noGrp="1"/>
          </p:cNvSpPr>
          <p:nvPr>
            <p:ph type="body" idx="1"/>
          </p:nvPr>
        </p:nvSpPr>
        <p:spPr>
          <a:xfrm>
            <a:off x="688975" y="4416425"/>
            <a:ext cx="5505450" cy="4183063"/>
          </a:xfrm>
          <a:prstGeom prst="rect">
            <a:avLst/>
          </a:prstGeom>
        </p:spPr>
        <p:txBody>
          <a:bodyPr spcFirstLastPara="1" wrap="square" lIns="92425" tIns="46200" rIns="92425" bIns="46200" anchor="t" anchorCtr="0">
            <a:noAutofit/>
          </a:bodyPr>
          <a:lstStyle/>
          <a:p>
            <a:pPr marL="0" lvl="0" indent="0" algn="l" rtl="0">
              <a:spcBef>
                <a:spcPts val="360"/>
              </a:spcBef>
              <a:spcAft>
                <a:spcPts val="0"/>
              </a:spcAft>
              <a:buNone/>
            </a:pPr>
            <a:endParaRPr/>
          </a:p>
        </p:txBody>
      </p:sp>
      <p:sp>
        <p:nvSpPr>
          <p:cNvPr id="136" name="Google Shape;136;p9: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15"/>
        <p:cNvGrpSpPr/>
        <p:nvPr/>
      </p:nvGrpSpPr>
      <p:grpSpPr>
        <a:xfrm>
          <a:off x="0" y="0"/>
          <a:ext cx="0" cy="0"/>
          <a:chOff x="0" y="0"/>
          <a:chExt cx="0" cy="0"/>
        </a:xfrm>
      </p:grpSpPr>
      <p:sp>
        <p:nvSpPr>
          <p:cNvPr id="16" name="Google Shape;16;p21"/>
          <p:cNvSpPr txBox="1">
            <a:spLocks noGrp="1"/>
          </p:cNvSpPr>
          <p:nvPr>
            <p:ph type="ctrTitle"/>
          </p:nvPr>
        </p:nvSpPr>
        <p:spPr>
          <a:xfrm>
            <a:off x="685800" y="22860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2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03042B"/>
              </a:buClr>
              <a:buSzPts val="3200"/>
              <a:buFont typeface="Trebuchet MS"/>
              <a:buNone/>
              <a:defRPr/>
            </a:lvl1pPr>
            <a:lvl2pPr lvl="1" algn="l">
              <a:spcBef>
                <a:spcPts val="360"/>
              </a:spcBef>
              <a:spcAft>
                <a:spcPts val="0"/>
              </a:spcAft>
              <a:buClr>
                <a:srgbClr val="03042B"/>
              </a:buClr>
              <a:buSzPts val="1800"/>
              <a:buChar char="–"/>
              <a:defRPr/>
            </a:lvl2pPr>
            <a:lvl3pPr lvl="2" algn="l">
              <a:spcBef>
                <a:spcPts val="360"/>
              </a:spcBef>
              <a:spcAft>
                <a:spcPts val="0"/>
              </a:spcAft>
              <a:buClr>
                <a:srgbClr val="03042B"/>
              </a:buClr>
              <a:buSzPts val="1800"/>
              <a:buChar char="•"/>
              <a:defRPr/>
            </a:lvl3pPr>
            <a:lvl4pPr lvl="3" algn="l">
              <a:spcBef>
                <a:spcPts val="360"/>
              </a:spcBef>
              <a:spcAft>
                <a:spcPts val="0"/>
              </a:spcAft>
              <a:buClr>
                <a:srgbClr val="03042B"/>
              </a:buClr>
              <a:buSzPts val="1800"/>
              <a:buChar char="–"/>
              <a:defRPr/>
            </a:lvl4pPr>
            <a:lvl5pPr lvl="4" algn="l">
              <a:spcBef>
                <a:spcPts val="360"/>
              </a:spcBef>
              <a:spcAft>
                <a:spcPts val="0"/>
              </a:spcAft>
              <a:buClr>
                <a:srgbClr val="03042B"/>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9"/>
        <p:cNvGrpSpPr/>
        <p:nvPr/>
      </p:nvGrpSpPr>
      <p:grpSpPr>
        <a:xfrm>
          <a:off x="0" y="0"/>
          <a:ext cx="0" cy="0"/>
          <a:chOff x="0" y="0"/>
          <a:chExt cx="0" cy="0"/>
        </a:xfrm>
      </p:grpSpPr>
      <p:sp>
        <p:nvSpPr>
          <p:cNvPr id="70" name="Google Shape;70;p30"/>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1" name="Google Shape;71;p30"/>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03042B"/>
              </a:buClr>
              <a:buSzPts val="1800"/>
              <a:buChar char="•"/>
              <a:defRPr/>
            </a:lvl1pPr>
            <a:lvl2pPr marL="914400" lvl="1" indent="-342900" algn="l">
              <a:spcBef>
                <a:spcPts val="360"/>
              </a:spcBef>
              <a:spcAft>
                <a:spcPts val="0"/>
              </a:spcAft>
              <a:buClr>
                <a:srgbClr val="03042B"/>
              </a:buClr>
              <a:buSzPts val="1800"/>
              <a:buChar char="–"/>
              <a:defRPr/>
            </a:lvl2pPr>
            <a:lvl3pPr marL="1371600" lvl="2" indent="-342900" algn="l">
              <a:spcBef>
                <a:spcPts val="360"/>
              </a:spcBef>
              <a:spcAft>
                <a:spcPts val="0"/>
              </a:spcAft>
              <a:buClr>
                <a:srgbClr val="03042B"/>
              </a:buClr>
              <a:buSzPts val="1800"/>
              <a:buChar char="•"/>
              <a:defRPr/>
            </a:lvl3pPr>
            <a:lvl4pPr marL="1828800" lvl="3" indent="-342900" algn="l">
              <a:spcBef>
                <a:spcPts val="360"/>
              </a:spcBef>
              <a:spcAft>
                <a:spcPts val="0"/>
              </a:spcAft>
              <a:buClr>
                <a:srgbClr val="03042B"/>
              </a:buClr>
              <a:buSzPts val="1800"/>
              <a:buChar char="–"/>
              <a:defRPr/>
            </a:lvl4pPr>
            <a:lvl5pPr marL="2286000" lvl="4" indent="-342900" algn="l">
              <a:spcBef>
                <a:spcPts val="360"/>
              </a:spcBef>
              <a:spcAft>
                <a:spcPts val="0"/>
              </a:spcAft>
              <a:buClr>
                <a:srgbClr val="03042B"/>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2" name="Google Shape;72;p30"/>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3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30"/>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5"/>
        <p:cNvGrpSpPr/>
        <p:nvPr/>
      </p:nvGrpSpPr>
      <p:grpSpPr>
        <a:xfrm>
          <a:off x="0" y="0"/>
          <a:ext cx="0" cy="0"/>
          <a:chOff x="0" y="0"/>
          <a:chExt cx="0" cy="0"/>
        </a:xfrm>
      </p:grpSpPr>
      <p:sp>
        <p:nvSpPr>
          <p:cNvPr id="76" name="Google Shape;76;p31"/>
          <p:cNvSpPr txBox="1">
            <a:spLocks noGrp="1"/>
          </p:cNvSpPr>
          <p:nvPr>
            <p:ph type="title"/>
          </p:nvPr>
        </p:nvSpPr>
        <p:spPr>
          <a:xfrm rot="5400000">
            <a:off x="4743450" y="2381250"/>
            <a:ext cx="5486400" cy="1943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7" name="Google Shape;77;p31"/>
          <p:cNvSpPr txBox="1">
            <a:spLocks noGrp="1"/>
          </p:cNvSpPr>
          <p:nvPr>
            <p:ph type="body" idx="1"/>
          </p:nvPr>
        </p:nvSpPr>
        <p:spPr>
          <a:xfrm rot="5400000">
            <a:off x="781050" y="514350"/>
            <a:ext cx="5486400" cy="56769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03042B"/>
              </a:buClr>
              <a:buSzPts val="1800"/>
              <a:buChar char="•"/>
              <a:defRPr/>
            </a:lvl1pPr>
            <a:lvl2pPr marL="914400" lvl="1" indent="-342900" algn="l">
              <a:spcBef>
                <a:spcPts val="360"/>
              </a:spcBef>
              <a:spcAft>
                <a:spcPts val="0"/>
              </a:spcAft>
              <a:buClr>
                <a:srgbClr val="03042B"/>
              </a:buClr>
              <a:buSzPts val="1800"/>
              <a:buChar char="–"/>
              <a:defRPr/>
            </a:lvl2pPr>
            <a:lvl3pPr marL="1371600" lvl="2" indent="-342900" algn="l">
              <a:spcBef>
                <a:spcPts val="360"/>
              </a:spcBef>
              <a:spcAft>
                <a:spcPts val="0"/>
              </a:spcAft>
              <a:buClr>
                <a:srgbClr val="03042B"/>
              </a:buClr>
              <a:buSzPts val="1800"/>
              <a:buChar char="•"/>
              <a:defRPr/>
            </a:lvl3pPr>
            <a:lvl4pPr marL="1828800" lvl="3" indent="-342900" algn="l">
              <a:spcBef>
                <a:spcPts val="360"/>
              </a:spcBef>
              <a:spcAft>
                <a:spcPts val="0"/>
              </a:spcAft>
              <a:buClr>
                <a:srgbClr val="03042B"/>
              </a:buClr>
              <a:buSzPts val="1800"/>
              <a:buChar char="–"/>
              <a:defRPr/>
            </a:lvl4pPr>
            <a:lvl5pPr marL="2286000" lvl="4" indent="-342900" algn="l">
              <a:spcBef>
                <a:spcPts val="360"/>
              </a:spcBef>
              <a:spcAft>
                <a:spcPts val="0"/>
              </a:spcAft>
              <a:buClr>
                <a:srgbClr val="03042B"/>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31"/>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3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31"/>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22"/>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0" name="Google Shape;20;p22"/>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03042B"/>
              </a:buClr>
              <a:buSzPts val="1800"/>
              <a:buChar char="•"/>
              <a:defRPr/>
            </a:lvl1pPr>
            <a:lvl2pPr marL="914400" lvl="1" indent="-342900" algn="l">
              <a:spcBef>
                <a:spcPts val="360"/>
              </a:spcBef>
              <a:spcAft>
                <a:spcPts val="0"/>
              </a:spcAft>
              <a:buClr>
                <a:srgbClr val="03042B"/>
              </a:buClr>
              <a:buSzPts val="1800"/>
              <a:buChar char="–"/>
              <a:defRPr/>
            </a:lvl2pPr>
            <a:lvl3pPr marL="1371600" lvl="2" indent="-342900" algn="l">
              <a:spcBef>
                <a:spcPts val="360"/>
              </a:spcBef>
              <a:spcAft>
                <a:spcPts val="0"/>
              </a:spcAft>
              <a:buClr>
                <a:srgbClr val="03042B"/>
              </a:buClr>
              <a:buSzPts val="1800"/>
              <a:buChar char="•"/>
              <a:defRPr/>
            </a:lvl3pPr>
            <a:lvl4pPr marL="1828800" lvl="3" indent="-342900" algn="l">
              <a:spcBef>
                <a:spcPts val="360"/>
              </a:spcBef>
              <a:spcAft>
                <a:spcPts val="0"/>
              </a:spcAft>
              <a:buClr>
                <a:srgbClr val="03042B"/>
              </a:buClr>
              <a:buSzPts val="1800"/>
              <a:buChar char="–"/>
              <a:defRPr/>
            </a:lvl4pPr>
            <a:lvl5pPr marL="2286000" lvl="4" indent="-342900" algn="l">
              <a:spcBef>
                <a:spcPts val="360"/>
              </a:spcBef>
              <a:spcAft>
                <a:spcPts val="0"/>
              </a:spcAft>
              <a:buClr>
                <a:srgbClr val="03042B"/>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22"/>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22"/>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4"/>
        <p:cNvGrpSpPr/>
        <p:nvPr/>
      </p:nvGrpSpPr>
      <p:grpSpPr>
        <a:xfrm>
          <a:off x="0" y="0"/>
          <a:ext cx="0" cy="0"/>
          <a:chOff x="0" y="0"/>
          <a:chExt cx="0" cy="0"/>
        </a:xfrm>
      </p:grpSpPr>
      <p:sp>
        <p:nvSpPr>
          <p:cNvPr id="25" name="Google Shape;25;p23"/>
          <p:cNvSpPr txBox="1">
            <a:spLocks noGrp="1"/>
          </p:cNvSpPr>
          <p:nvPr>
            <p:ph type="title"/>
          </p:nvPr>
        </p:nvSpPr>
        <p:spPr>
          <a:xfrm>
            <a:off x="623888" y="1709738"/>
            <a:ext cx="7886700" cy="2852737"/>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6" name="Google Shape;26;p23"/>
          <p:cNvSpPr txBox="1">
            <a:spLocks noGrp="1"/>
          </p:cNvSpPr>
          <p:nvPr>
            <p:ph type="body" idx="1"/>
          </p:nvPr>
        </p:nvSpPr>
        <p:spPr>
          <a:xfrm>
            <a:off x="623888" y="4589463"/>
            <a:ext cx="7886700" cy="1500187"/>
          </a:xfrm>
          <a:prstGeom prst="rect">
            <a:avLst/>
          </a:prstGeom>
          <a:noFill/>
          <a:ln>
            <a:noFill/>
          </a:ln>
        </p:spPr>
        <p:txBody>
          <a:bodyPr spcFirstLastPara="1" wrap="square" lIns="91425" tIns="45700" rIns="91425" bIns="45700" anchor="t" anchorCtr="0">
            <a:noAutofit/>
          </a:bodyPr>
          <a:lstStyle>
            <a:lvl1pPr marL="457200" lvl="0" indent="-228600" algn="l">
              <a:spcBef>
                <a:spcPts val="480"/>
              </a:spcBef>
              <a:spcAft>
                <a:spcPts val="0"/>
              </a:spcAft>
              <a:buClr>
                <a:srgbClr val="03042B"/>
              </a:buClr>
              <a:buSzPts val="2400"/>
              <a:buFont typeface="Trebuchet MS"/>
              <a:buNone/>
              <a:defRPr sz="2400"/>
            </a:lvl1pPr>
            <a:lvl2pPr marL="914400" lvl="1" indent="-228600" algn="l">
              <a:spcBef>
                <a:spcPts val="400"/>
              </a:spcBef>
              <a:spcAft>
                <a:spcPts val="0"/>
              </a:spcAft>
              <a:buClr>
                <a:srgbClr val="03042B"/>
              </a:buClr>
              <a:buSzPts val="2000"/>
              <a:buFont typeface="Trebuchet MS"/>
              <a:buNone/>
              <a:defRPr sz="2000"/>
            </a:lvl2pPr>
            <a:lvl3pPr marL="1371600" lvl="2" indent="-228600" algn="l">
              <a:spcBef>
                <a:spcPts val="360"/>
              </a:spcBef>
              <a:spcAft>
                <a:spcPts val="0"/>
              </a:spcAft>
              <a:buClr>
                <a:srgbClr val="03042B"/>
              </a:buClr>
              <a:buSzPts val="1800"/>
              <a:buFont typeface="Trebuchet MS"/>
              <a:buNone/>
              <a:defRPr sz="1800"/>
            </a:lvl3pPr>
            <a:lvl4pPr marL="1828800" lvl="3" indent="-228600" algn="l">
              <a:spcBef>
                <a:spcPts val="320"/>
              </a:spcBef>
              <a:spcAft>
                <a:spcPts val="0"/>
              </a:spcAft>
              <a:buClr>
                <a:srgbClr val="03042B"/>
              </a:buClr>
              <a:buSzPts val="1600"/>
              <a:buFont typeface="Trebuchet MS"/>
              <a:buNone/>
              <a:defRPr sz="1600"/>
            </a:lvl4pPr>
            <a:lvl5pPr marL="2286000" lvl="4" indent="-228600" algn="l">
              <a:spcBef>
                <a:spcPts val="320"/>
              </a:spcBef>
              <a:spcAft>
                <a:spcPts val="0"/>
              </a:spcAft>
              <a:buClr>
                <a:srgbClr val="03042B"/>
              </a:buClr>
              <a:buSzPts val="1600"/>
              <a:buFont typeface="Trebuchet MS"/>
              <a:buNone/>
              <a:defRPr sz="1600"/>
            </a:lvl5pPr>
            <a:lvl6pPr marL="2743200" lvl="5" indent="-228600" algn="l">
              <a:lnSpc>
                <a:spcPct val="90000"/>
              </a:lnSpc>
              <a:spcBef>
                <a:spcPts val="500"/>
              </a:spcBef>
              <a:spcAft>
                <a:spcPts val="0"/>
              </a:spcAft>
              <a:buClr>
                <a:schemeClr val="dk1"/>
              </a:buClr>
              <a:buSzPts val="1600"/>
              <a:buNone/>
              <a:defRPr sz="1600"/>
            </a:lvl6pPr>
            <a:lvl7pPr marL="3200400" lvl="6" indent="-228600" algn="l">
              <a:lnSpc>
                <a:spcPct val="90000"/>
              </a:lnSpc>
              <a:spcBef>
                <a:spcPts val="500"/>
              </a:spcBef>
              <a:spcAft>
                <a:spcPts val="0"/>
              </a:spcAft>
              <a:buClr>
                <a:schemeClr val="dk1"/>
              </a:buClr>
              <a:buSzPts val="1600"/>
              <a:buNone/>
              <a:defRPr sz="1600"/>
            </a:lvl7pPr>
            <a:lvl8pPr marL="3657600" lvl="7" indent="-228600" algn="l">
              <a:lnSpc>
                <a:spcPct val="90000"/>
              </a:lnSpc>
              <a:spcBef>
                <a:spcPts val="500"/>
              </a:spcBef>
              <a:spcAft>
                <a:spcPts val="0"/>
              </a:spcAft>
              <a:buClr>
                <a:schemeClr val="dk1"/>
              </a:buClr>
              <a:buSzPts val="1600"/>
              <a:buNone/>
              <a:defRPr sz="1600"/>
            </a:lvl8pPr>
            <a:lvl9pPr marL="4114800" lvl="8" indent="-228600" algn="l">
              <a:lnSpc>
                <a:spcPct val="90000"/>
              </a:lnSpc>
              <a:spcBef>
                <a:spcPts val="500"/>
              </a:spcBef>
              <a:spcAft>
                <a:spcPts val="0"/>
              </a:spcAft>
              <a:buClr>
                <a:schemeClr val="dk1"/>
              </a:buClr>
              <a:buSzPts val="1600"/>
              <a:buNone/>
              <a:defRPr sz="1600"/>
            </a:lvl9pPr>
          </a:lstStyle>
          <a:p>
            <a:endParaRPr/>
          </a:p>
        </p:txBody>
      </p:sp>
      <p:sp>
        <p:nvSpPr>
          <p:cNvPr id="27" name="Google Shape;27;p23"/>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23"/>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0"/>
        <p:cNvGrpSpPr/>
        <p:nvPr/>
      </p:nvGrpSpPr>
      <p:grpSpPr>
        <a:xfrm>
          <a:off x="0" y="0"/>
          <a:ext cx="0" cy="0"/>
          <a:chOff x="0" y="0"/>
          <a:chExt cx="0" cy="0"/>
        </a:xfrm>
      </p:grpSpPr>
      <p:sp>
        <p:nvSpPr>
          <p:cNvPr id="31" name="Google Shape;31;p24"/>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2" name="Google Shape;32;p24"/>
          <p:cNvSpPr txBox="1">
            <a:spLocks noGrp="1"/>
          </p:cNvSpPr>
          <p:nvPr>
            <p:ph type="body" idx="1"/>
          </p:nvPr>
        </p:nvSpPr>
        <p:spPr>
          <a:xfrm>
            <a:off x="685800" y="1981200"/>
            <a:ext cx="38100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03042B"/>
              </a:buClr>
              <a:buSzPts val="1800"/>
              <a:buChar char="•"/>
              <a:defRPr/>
            </a:lvl1pPr>
            <a:lvl2pPr marL="914400" lvl="1" indent="-342900" algn="l">
              <a:spcBef>
                <a:spcPts val="360"/>
              </a:spcBef>
              <a:spcAft>
                <a:spcPts val="0"/>
              </a:spcAft>
              <a:buClr>
                <a:srgbClr val="03042B"/>
              </a:buClr>
              <a:buSzPts val="1800"/>
              <a:buChar char="–"/>
              <a:defRPr/>
            </a:lvl2pPr>
            <a:lvl3pPr marL="1371600" lvl="2" indent="-342900" algn="l">
              <a:spcBef>
                <a:spcPts val="360"/>
              </a:spcBef>
              <a:spcAft>
                <a:spcPts val="0"/>
              </a:spcAft>
              <a:buClr>
                <a:srgbClr val="03042B"/>
              </a:buClr>
              <a:buSzPts val="1800"/>
              <a:buChar char="•"/>
              <a:defRPr/>
            </a:lvl3pPr>
            <a:lvl4pPr marL="1828800" lvl="3" indent="-342900" algn="l">
              <a:spcBef>
                <a:spcPts val="360"/>
              </a:spcBef>
              <a:spcAft>
                <a:spcPts val="0"/>
              </a:spcAft>
              <a:buClr>
                <a:srgbClr val="03042B"/>
              </a:buClr>
              <a:buSzPts val="1800"/>
              <a:buChar char="–"/>
              <a:defRPr/>
            </a:lvl4pPr>
            <a:lvl5pPr marL="2286000" lvl="4" indent="-342900" algn="l">
              <a:spcBef>
                <a:spcPts val="360"/>
              </a:spcBef>
              <a:spcAft>
                <a:spcPts val="0"/>
              </a:spcAft>
              <a:buClr>
                <a:srgbClr val="03042B"/>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24"/>
          <p:cNvSpPr txBox="1">
            <a:spLocks noGrp="1"/>
          </p:cNvSpPr>
          <p:nvPr>
            <p:ph type="body" idx="2"/>
          </p:nvPr>
        </p:nvSpPr>
        <p:spPr>
          <a:xfrm>
            <a:off x="4648200" y="1981200"/>
            <a:ext cx="38100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03042B"/>
              </a:buClr>
              <a:buSzPts val="1800"/>
              <a:buChar char="•"/>
              <a:defRPr/>
            </a:lvl1pPr>
            <a:lvl2pPr marL="914400" lvl="1" indent="-342900" algn="l">
              <a:spcBef>
                <a:spcPts val="360"/>
              </a:spcBef>
              <a:spcAft>
                <a:spcPts val="0"/>
              </a:spcAft>
              <a:buClr>
                <a:srgbClr val="03042B"/>
              </a:buClr>
              <a:buSzPts val="1800"/>
              <a:buChar char="–"/>
              <a:defRPr/>
            </a:lvl2pPr>
            <a:lvl3pPr marL="1371600" lvl="2" indent="-342900" algn="l">
              <a:spcBef>
                <a:spcPts val="360"/>
              </a:spcBef>
              <a:spcAft>
                <a:spcPts val="0"/>
              </a:spcAft>
              <a:buClr>
                <a:srgbClr val="03042B"/>
              </a:buClr>
              <a:buSzPts val="1800"/>
              <a:buChar char="•"/>
              <a:defRPr/>
            </a:lvl3pPr>
            <a:lvl4pPr marL="1828800" lvl="3" indent="-342900" algn="l">
              <a:spcBef>
                <a:spcPts val="360"/>
              </a:spcBef>
              <a:spcAft>
                <a:spcPts val="0"/>
              </a:spcAft>
              <a:buClr>
                <a:srgbClr val="03042B"/>
              </a:buClr>
              <a:buSzPts val="1800"/>
              <a:buChar char="–"/>
              <a:defRPr/>
            </a:lvl4pPr>
            <a:lvl5pPr marL="2286000" lvl="4" indent="-342900" algn="l">
              <a:spcBef>
                <a:spcPts val="360"/>
              </a:spcBef>
              <a:spcAft>
                <a:spcPts val="0"/>
              </a:spcAft>
              <a:buClr>
                <a:srgbClr val="03042B"/>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24"/>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4"/>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24"/>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7"/>
        <p:cNvGrpSpPr/>
        <p:nvPr/>
      </p:nvGrpSpPr>
      <p:grpSpPr>
        <a:xfrm>
          <a:off x="0" y="0"/>
          <a:ext cx="0" cy="0"/>
          <a:chOff x="0" y="0"/>
          <a:chExt cx="0" cy="0"/>
        </a:xfrm>
      </p:grpSpPr>
      <p:sp>
        <p:nvSpPr>
          <p:cNvPr id="38" name="Google Shape;38;p25"/>
          <p:cNvSpPr txBox="1">
            <a:spLocks noGrp="1"/>
          </p:cNvSpPr>
          <p:nvPr>
            <p:ph type="title"/>
          </p:nvPr>
        </p:nvSpPr>
        <p:spPr>
          <a:xfrm>
            <a:off x="630238" y="365125"/>
            <a:ext cx="7886700" cy="132556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9" name="Google Shape;39;p25"/>
          <p:cNvSpPr txBox="1">
            <a:spLocks noGrp="1"/>
          </p:cNvSpPr>
          <p:nvPr>
            <p:ph type="body" idx="1"/>
          </p:nvPr>
        </p:nvSpPr>
        <p:spPr>
          <a:xfrm>
            <a:off x="630238" y="1681163"/>
            <a:ext cx="3868737" cy="82391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3042B"/>
              </a:buClr>
              <a:buSzPts val="2400"/>
              <a:buFont typeface="Trebuchet MS"/>
              <a:buNone/>
              <a:defRPr sz="2400" b="1"/>
            </a:lvl1pPr>
            <a:lvl2pPr marL="914400" lvl="1" indent="-228600" algn="l">
              <a:spcBef>
                <a:spcPts val="400"/>
              </a:spcBef>
              <a:spcAft>
                <a:spcPts val="0"/>
              </a:spcAft>
              <a:buClr>
                <a:srgbClr val="03042B"/>
              </a:buClr>
              <a:buSzPts val="2000"/>
              <a:buFont typeface="Trebuchet MS"/>
              <a:buNone/>
              <a:defRPr sz="2000" b="1"/>
            </a:lvl2pPr>
            <a:lvl3pPr marL="1371600" lvl="2" indent="-228600" algn="l">
              <a:spcBef>
                <a:spcPts val="360"/>
              </a:spcBef>
              <a:spcAft>
                <a:spcPts val="0"/>
              </a:spcAft>
              <a:buClr>
                <a:srgbClr val="03042B"/>
              </a:buClr>
              <a:buSzPts val="1800"/>
              <a:buFont typeface="Trebuchet MS"/>
              <a:buNone/>
              <a:defRPr sz="1800" b="1"/>
            </a:lvl3pPr>
            <a:lvl4pPr marL="1828800" lvl="3" indent="-228600" algn="l">
              <a:spcBef>
                <a:spcPts val="320"/>
              </a:spcBef>
              <a:spcAft>
                <a:spcPts val="0"/>
              </a:spcAft>
              <a:buClr>
                <a:srgbClr val="03042B"/>
              </a:buClr>
              <a:buSzPts val="1600"/>
              <a:buFont typeface="Trebuchet MS"/>
              <a:buNone/>
              <a:defRPr sz="1600" b="1"/>
            </a:lvl4pPr>
            <a:lvl5pPr marL="2286000" lvl="4" indent="-228600" algn="l">
              <a:spcBef>
                <a:spcPts val="320"/>
              </a:spcBef>
              <a:spcAft>
                <a:spcPts val="0"/>
              </a:spcAft>
              <a:buClr>
                <a:srgbClr val="03042B"/>
              </a:buClr>
              <a:buSzPts val="1600"/>
              <a:buFont typeface="Trebuchet MS"/>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0" name="Google Shape;40;p25"/>
          <p:cNvSpPr txBox="1">
            <a:spLocks noGrp="1"/>
          </p:cNvSpPr>
          <p:nvPr>
            <p:ph type="body" idx="2"/>
          </p:nvPr>
        </p:nvSpPr>
        <p:spPr>
          <a:xfrm>
            <a:off x="630238" y="2505075"/>
            <a:ext cx="3868737" cy="368458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03042B"/>
              </a:buClr>
              <a:buSzPts val="1800"/>
              <a:buChar char="•"/>
              <a:defRPr/>
            </a:lvl1pPr>
            <a:lvl2pPr marL="914400" lvl="1" indent="-342900" algn="l">
              <a:spcBef>
                <a:spcPts val="360"/>
              </a:spcBef>
              <a:spcAft>
                <a:spcPts val="0"/>
              </a:spcAft>
              <a:buClr>
                <a:srgbClr val="03042B"/>
              </a:buClr>
              <a:buSzPts val="1800"/>
              <a:buChar char="–"/>
              <a:defRPr/>
            </a:lvl2pPr>
            <a:lvl3pPr marL="1371600" lvl="2" indent="-342900" algn="l">
              <a:spcBef>
                <a:spcPts val="360"/>
              </a:spcBef>
              <a:spcAft>
                <a:spcPts val="0"/>
              </a:spcAft>
              <a:buClr>
                <a:srgbClr val="03042B"/>
              </a:buClr>
              <a:buSzPts val="1800"/>
              <a:buChar char="•"/>
              <a:defRPr/>
            </a:lvl3pPr>
            <a:lvl4pPr marL="1828800" lvl="3" indent="-342900" algn="l">
              <a:spcBef>
                <a:spcPts val="360"/>
              </a:spcBef>
              <a:spcAft>
                <a:spcPts val="0"/>
              </a:spcAft>
              <a:buClr>
                <a:srgbClr val="03042B"/>
              </a:buClr>
              <a:buSzPts val="1800"/>
              <a:buChar char="–"/>
              <a:defRPr/>
            </a:lvl4pPr>
            <a:lvl5pPr marL="2286000" lvl="4" indent="-342900" algn="l">
              <a:spcBef>
                <a:spcPts val="360"/>
              </a:spcBef>
              <a:spcAft>
                <a:spcPts val="0"/>
              </a:spcAft>
              <a:buClr>
                <a:srgbClr val="03042B"/>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25"/>
          <p:cNvSpPr txBox="1">
            <a:spLocks noGrp="1"/>
          </p:cNvSpPr>
          <p:nvPr>
            <p:ph type="body" idx="3"/>
          </p:nvPr>
        </p:nvSpPr>
        <p:spPr>
          <a:xfrm>
            <a:off x="4629150" y="1681163"/>
            <a:ext cx="3887788" cy="82391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3042B"/>
              </a:buClr>
              <a:buSzPts val="2400"/>
              <a:buFont typeface="Trebuchet MS"/>
              <a:buNone/>
              <a:defRPr sz="2400" b="1"/>
            </a:lvl1pPr>
            <a:lvl2pPr marL="914400" lvl="1" indent="-228600" algn="l">
              <a:spcBef>
                <a:spcPts val="400"/>
              </a:spcBef>
              <a:spcAft>
                <a:spcPts val="0"/>
              </a:spcAft>
              <a:buClr>
                <a:srgbClr val="03042B"/>
              </a:buClr>
              <a:buSzPts val="2000"/>
              <a:buFont typeface="Trebuchet MS"/>
              <a:buNone/>
              <a:defRPr sz="2000" b="1"/>
            </a:lvl2pPr>
            <a:lvl3pPr marL="1371600" lvl="2" indent="-228600" algn="l">
              <a:spcBef>
                <a:spcPts val="360"/>
              </a:spcBef>
              <a:spcAft>
                <a:spcPts val="0"/>
              </a:spcAft>
              <a:buClr>
                <a:srgbClr val="03042B"/>
              </a:buClr>
              <a:buSzPts val="1800"/>
              <a:buFont typeface="Trebuchet MS"/>
              <a:buNone/>
              <a:defRPr sz="1800" b="1"/>
            </a:lvl3pPr>
            <a:lvl4pPr marL="1828800" lvl="3" indent="-228600" algn="l">
              <a:spcBef>
                <a:spcPts val="320"/>
              </a:spcBef>
              <a:spcAft>
                <a:spcPts val="0"/>
              </a:spcAft>
              <a:buClr>
                <a:srgbClr val="03042B"/>
              </a:buClr>
              <a:buSzPts val="1600"/>
              <a:buFont typeface="Trebuchet MS"/>
              <a:buNone/>
              <a:defRPr sz="1600" b="1"/>
            </a:lvl4pPr>
            <a:lvl5pPr marL="2286000" lvl="4" indent="-228600" algn="l">
              <a:spcBef>
                <a:spcPts val="320"/>
              </a:spcBef>
              <a:spcAft>
                <a:spcPts val="0"/>
              </a:spcAft>
              <a:buClr>
                <a:srgbClr val="03042B"/>
              </a:buClr>
              <a:buSzPts val="1600"/>
              <a:buFont typeface="Trebuchet MS"/>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2" name="Google Shape;42;p25"/>
          <p:cNvSpPr txBox="1">
            <a:spLocks noGrp="1"/>
          </p:cNvSpPr>
          <p:nvPr>
            <p:ph type="body" idx="4"/>
          </p:nvPr>
        </p:nvSpPr>
        <p:spPr>
          <a:xfrm>
            <a:off x="4629150" y="2505075"/>
            <a:ext cx="3887788" cy="368458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03042B"/>
              </a:buClr>
              <a:buSzPts val="1800"/>
              <a:buChar char="•"/>
              <a:defRPr/>
            </a:lvl1pPr>
            <a:lvl2pPr marL="914400" lvl="1" indent="-342900" algn="l">
              <a:spcBef>
                <a:spcPts val="360"/>
              </a:spcBef>
              <a:spcAft>
                <a:spcPts val="0"/>
              </a:spcAft>
              <a:buClr>
                <a:srgbClr val="03042B"/>
              </a:buClr>
              <a:buSzPts val="1800"/>
              <a:buChar char="–"/>
              <a:defRPr/>
            </a:lvl2pPr>
            <a:lvl3pPr marL="1371600" lvl="2" indent="-342900" algn="l">
              <a:spcBef>
                <a:spcPts val="360"/>
              </a:spcBef>
              <a:spcAft>
                <a:spcPts val="0"/>
              </a:spcAft>
              <a:buClr>
                <a:srgbClr val="03042B"/>
              </a:buClr>
              <a:buSzPts val="1800"/>
              <a:buChar char="•"/>
              <a:defRPr/>
            </a:lvl3pPr>
            <a:lvl4pPr marL="1828800" lvl="3" indent="-342900" algn="l">
              <a:spcBef>
                <a:spcPts val="360"/>
              </a:spcBef>
              <a:spcAft>
                <a:spcPts val="0"/>
              </a:spcAft>
              <a:buClr>
                <a:srgbClr val="03042B"/>
              </a:buClr>
              <a:buSzPts val="1800"/>
              <a:buChar char="–"/>
              <a:defRPr/>
            </a:lvl4pPr>
            <a:lvl5pPr marL="2286000" lvl="4" indent="-342900" algn="l">
              <a:spcBef>
                <a:spcPts val="360"/>
              </a:spcBef>
              <a:spcAft>
                <a:spcPts val="0"/>
              </a:spcAft>
              <a:buClr>
                <a:srgbClr val="03042B"/>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25"/>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5"/>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25"/>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6"/>
        <p:cNvGrpSpPr/>
        <p:nvPr/>
      </p:nvGrpSpPr>
      <p:grpSpPr>
        <a:xfrm>
          <a:off x="0" y="0"/>
          <a:ext cx="0" cy="0"/>
          <a:chOff x="0" y="0"/>
          <a:chExt cx="0" cy="0"/>
        </a:xfrm>
      </p:grpSpPr>
      <p:sp>
        <p:nvSpPr>
          <p:cNvPr id="47" name="Google Shape;47;p26"/>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8" name="Google Shape;48;p26"/>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6"/>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6"/>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1"/>
        <p:cNvGrpSpPr/>
        <p:nvPr/>
      </p:nvGrpSpPr>
      <p:grpSpPr>
        <a:xfrm>
          <a:off x="0" y="0"/>
          <a:ext cx="0" cy="0"/>
          <a:chOff x="0" y="0"/>
          <a:chExt cx="0" cy="0"/>
        </a:xfrm>
      </p:grpSpPr>
      <p:sp>
        <p:nvSpPr>
          <p:cNvPr id="52" name="Google Shape;52;p27"/>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7"/>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7"/>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5"/>
        <p:cNvGrpSpPr/>
        <p:nvPr/>
      </p:nvGrpSpPr>
      <p:grpSpPr>
        <a:xfrm>
          <a:off x="0" y="0"/>
          <a:ext cx="0" cy="0"/>
          <a:chOff x="0" y="0"/>
          <a:chExt cx="0" cy="0"/>
        </a:xfrm>
      </p:grpSpPr>
      <p:sp>
        <p:nvSpPr>
          <p:cNvPr id="56" name="Google Shape;56;p28"/>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7" name="Google Shape;57;p28"/>
          <p:cNvSpPr txBox="1">
            <a:spLocks noGrp="1"/>
          </p:cNvSpPr>
          <p:nvPr>
            <p:ph type="body" idx="1"/>
          </p:nvPr>
        </p:nvSpPr>
        <p:spPr>
          <a:xfrm>
            <a:off x="3887788" y="987425"/>
            <a:ext cx="4629150" cy="4873625"/>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rgbClr val="03042B"/>
              </a:buClr>
              <a:buSzPts val="3200"/>
              <a:buFont typeface="Trebuchet MS"/>
              <a:buChar char="•"/>
              <a:defRPr sz="3200"/>
            </a:lvl1pPr>
            <a:lvl2pPr marL="914400" lvl="1" indent="-406400" algn="l">
              <a:spcBef>
                <a:spcPts val="560"/>
              </a:spcBef>
              <a:spcAft>
                <a:spcPts val="0"/>
              </a:spcAft>
              <a:buClr>
                <a:srgbClr val="03042B"/>
              </a:buClr>
              <a:buSzPts val="2800"/>
              <a:buFont typeface="Trebuchet MS"/>
              <a:buChar char="–"/>
              <a:defRPr sz="2800"/>
            </a:lvl2pPr>
            <a:lvl3pPr marL="1371600" lvl="2" indent="-381000" algn="l">
              <a:spcBef>
                <a:spcPts val="480"/>
              </a:spcBef>
              <a:spcAft>
                <a:spcPts val="0"/>
              </a:spcAft>
              <a:buClr>
                <a:srgbClr val="03042B"/>
              </a:buClr>
              <a:buSzPts val="2400"/>
              <a:buFont typeface="Trebuchet MS"/>
              <a:buChar char="•"/>
              <a:defRPr sz="2400"/>
            </a:lvl3pPr>
            <a:lvl4pPr marL="1828800" lvl="3" indent="-355600" algn="l">
              <a:spcBef>
                <a:spcPts val="400"/>
              </a:spcBef>
              <a:spcAft>
                <a:spcPts val="0"/>
              </a:spcAft>
              <a:buClr>
                <a:srgbClr val="03042B"/>
              </a:buClr>
              <a:buSzPts val="2000"/>
              <a:buFont typeface="Trebuchet MS"/>
              <a:buChar char="–"/>
              <a:defRPr sz="2000"/>
            </a:lvl4pPr>
            <a:lvl5pPr marL="2286000" lvl="4" indent="-355600" algn="l">
              <a:spcBef>
                <a:spcPts val="400"/>
              </a:spcBef>
              <a:spcAft>
                <a:spcPts val="0"/>
              </a:spcAft>
              <a:buClr>
                <a:srgbClr val="03042B"/>
              </a:buClr>
              <a:buSzPts val="2000"/>
              <a:buFont typeface="Trebuchet MS"/>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8" name="Google Shape;58;p28"/>
          <p:cNvSpPr txBox="1">
            <a:spLocks noGrp="1"/>
          </p:cNvSpPr>
          <p:nvPr>
            <p:ph type="body" idx="2"/>
          </p:nvPr>
        </p:nvSpPr>
        <p:spPr>
          <a:xfrm>
            <a:off x="630238" y="2057400"/>
            <a:ext cx="2949575" cy="3811588"/>
          </a:xfrm>
          <a:prstGeom prst="rect">
            <a:avLst/>
          </a:prstGeom>
          <a:noFill/>
          <a:ln>
            <a:noFill/>
          </a:ln>
        </p:spPr>
        <p:txBody>
          <a:bodyPr spcFirstLastPara="1" wrap="square" lIns="91425" tIns="45700" rIns="91425" bIns="45700" anchor="t" anchorCtr="0">
            <a:noAutofit/>
          </a:bodyPr>
          <a:lstStyle>
            <a:lvl1pPr marL="457200" lvl="0" indent="-228600" algn="l">
              <a:spcBef>
                <a:spcPts val="320"/>
              </a:spcBef>
              <a:spcAft>
                <a:spcPts val="0"/>
              </a:spcAft>
              <a:buClr>
                <a:srgbClr val="03042B"/>
              </a:buClr>
              <a:buSzPts val="1600"/>
              <a:buFont typeface="Trebuchet MS"/>
              <a:buNone/>
              <a:defRPr sz="1600"/>
            </a:lvl1pPr>
            <a:lvl2pPr marL="914400" lvl="1" indent="-228600" algn="l">
              <a:spcBef>
                <a:spcPts val="280"/>
              </a:spcBef>
              <a:spcAft>
                <a:spcPts val="0"/>
              </a:spcAft>
              <a:buClr>
                <a:srgbClr val="03042B"/>
              </a:buClr>
              <a:buSzPts val="1400"/>
              <a:buFont typeface="Trebuchet MS"/>
              <a:buNone/>
              <a:defRPr sz="1400"/>
            </a:lvl2pPr>
            <a:lvl3pPr marL="1371600" lvl="2" indent="-228600" algn="l">
              <a:spcBef>
                <a:spcPts val="240"/>
              </a:spcBef>
              <a:spcAft>
                <a:spcPts val="0"/>
              </a:spcAft>
              <a:buClr>
                <a:srgbClr val="03042B"/>
              </a:buClr>
              <a:buSzPts val="1200"/>
              <a:buFont typeface="Trebuchet MS"/>
              <a:buNone/>
              <a:defRPr sz="1200"/>
            </a:lvl3pPr>
            <a:lvl4pPr marL="1828800" lvl="3" indent="-228600" algn="l">
              <a:spcBef>
                <a:spcPts val="200"/>
              </a:spcBef>
              <a:spcAft>
                <a:spcPts val="0"/>
              </a:spcAft>
              <a:buClr>
                <a:srgbClr val="03042B"/>
              </a:buClr>
              <a:buSzPts val="1000"/>
              <a:buFont typeface="Trebuchet MS"/>
              <a:buNone/>
              <a:defRPr sz="1000"/>
            </a:lvl4pPr>
            <a:lvl5pPr marL="2286000" lvl="4" indent="-228600" algn="l">
              <a:spcBef>
                <a:spcPts val="200"/>
              </a:spcBef>
              <a:spcAft>
                <a:spcPts val="0"/>
              </a:spcAft>
              <a:buClr>
                <a:srgbClr val="03042B"/>
              </a:buClr>
              <a:buSzPts val="1000"/>
              <a:buFont typeface="Trebuchet MS"/>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9" name="Google Shape;59;p28"/>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8"/>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2"/>
        <p:cNvGrpSpPr/>
        <p:nvPr/>
      </p:nvGrpSpPr>
      <p:grpSpPr>
        <a:xfrm>
          <a:off x="0" y="0"/>
          <a:ext cx="0" cy="0"/>
          <a:chOff x="0" y="0"/>
          <a:chExt cx="0" cy="0"/>
        </a:xfrm>
      </p:grpSpPr>
      <p:sp>
        <p:nvSpPr>
          <p:cNvPr id="63" name="Google Shape;63;p29"/>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4" name="Google Shape;64;p29"/>
          <p:cNvSpPr>
            <a:spLocks noGrp="1"/>
          </p:cNvSpPr>
          <p:nvPr>
            <p:ph type="pic" idx="2"/>
          </p:nvPr>
        </p:nvSpPr>
        <p:spPr>
          <a:xfrm>
            <a:off x="3887788" y="987425"/>
            <a:ext cx="4629150" cy="4873625"/>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rgbClr val="03042B"/>
              </a:buClr>
              <a:buSzPts val="3200"/>
              <a:buFont typeface="Trebuchet MS"/>
              <a:buNone/>
              <a:defRPr sz="3200" b="0" i="0" u="none" strike="noStrike" cap="none">
                <a:solidFill>
                  <a:srgbClr val="03042B"/>
                </a:solidFill>
                <a:latin typeface="Trebuchet MS"/>
                <a:ea typeface="Trebuchet MS"/>
                <a:cs typeface="Trebuchet MS"/>
                <a:sym typeface="Trebuchet MS"/>
              </a:defRPr>
            </a:lvl1pPr>
            <a:lvl2pPr marR="0" lvl="1" algn="l" rtl="0">
              <a:spcBef>
                <a:spcPts val="560"/>
              </a:spcBef>
              <a:spcAft>
                <a:spcPts val="0"/>
              </a:spcAft>
              <a:buClr>
                <a:srgbClr val="03042B"/>
              </a:buClr>
              <a:buSzPts val="2800"/>
              <a:buFont typeface="Trebuchet MS"/>
              <a:buNone/>
              <a:defRPr sz="2800" b="0" i="0" u="none" strike="noStrike" cap="none">
                <a:solidFill>
                  <a:srgbClr val="03042B"/>
                </a:solidFill>
                <a:latin typeface="Trebuchet MS"/>
                <a:ea typeface="Trebuchet MS"/>
                <a:cs typeface="Trebuchet MS"/>
                <a:sym typeface="Trebuchet MS"/>
              </a:defRPr>
            </a:lvl2pPr>
            <a:lvl3pPr marR="0" lvl="2" algn="l" rtl="0">
              <a:spcBef>
                <a:spcPts val="480"/>
              </a:spcBef>
              <a:spcAft>
                <a:spcPts val="0"/>
              </a:spcAft>
              <a:buClr>
                <a:srgbClr val="03042B"/>
              </a:buClr>
              <a:buSzPts val="2400"/>
              <a:buFont typeface="Trebuchet MS"/>
              <a:buNone/>
              <a:defRPr sz="2400" b="0" i="0" u="none" strike="noStrike" cap="none">
                <a:solidFill>
                  <a:srgbClr val="03042B"/>
                </a:solidFill>
                <a:latin typeface="Trebuchet MS"/>
                <a:ea typeface="Trebuchet MS"/>
                <a:cs typeface="Trebuchet MS"/>
                <a:sym typeface="Trebuchet MS"/>
              </a:defRPr>
            </a:lvl3pPr>
            <a:lvl4pPr marR="0" lvl="3" algn="l" rtl="0">
              <a:spcBef>
                <a:spcPts val="400"/>
              </a:spcBef>
              <a:spcAft>
                <a:spcPts val="0"/>
              </a:spcAft>
              <a:buClr>
                <a:srgbClr val="03042B"/>
              </a:buClr>
              <a:buSzPts val="2000"/>
              <a:buFont typeface="Trebuchet MS"/>
              <a:buNone/>
              <a:defRPr sz="2000" b="0" i="0" u="none" strike="noStrike" cap="none">
                <a:solidFill>
                  <a:srgbClr val="03042B"/>
                </a:solidFill>
                <a:latin typeface="Trebuchet MS"/>
                <a:ea typeface="Trebuchet MS"/>
                <a:cs typeface="Trebuchet MS"/>
                <a:sym typeface="Trebuchet MS"/>
              </a:defRPr>
            </a:lvl4pPr>
            <a:lvl5pPr marR="0" lvl="4" algn="l" rtl="0">
              <a:spcBef>
                <a:spcPts val="400"/>
              </a:spcBef>
              <a:spcAft>
                <a:spcPts val="0"/>
              </a:spcAft>
              <a:buClr>
                <a:srgbClr val="03042B"/>
              </a:buClr>
              <a:buSzPts val="2000"/>
              <a:buFont typeface="Trebuchet MS"/>
              <a:buNone/>
              <a:defRPr sz="2000" b="0" i="0" u="none" strike="noStrike" cap="none">
                <a:solidFill>
                  <a:srgbClr val="03042B"/>
                </a:solidFill>
                <a:latin typeface="Trebuchet MS"/>
                <a:ea typeface="Trebuchet MS"/>
                <a:cs typeface="Trebuchet MS"/>
                <a:sym typeface="Trebuchet MS"/>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9pPr>
          </a:lstStyle>
          <a:p>
            <a:endParaRPr/>
          </a:p>
        </p:txBody>
      </p:sp>
      <p:sp>
        <p:nvSpPr>
          <p:cNvPr id="65" name="Google Shape;65;p29"/>
          <p:cNvSpPr txBox="1">
            <a:spLocks noGrp="1"/>
          </p:cNvSpPr>
          <p:nvPr>
            <p:ph type="body" idx="1"/>
          </p:nvPr>
        </p:nvSpPr>
        <p:spPr>
          <a:xfrm>
            <a:off x="630238" y="2057400"/>
            <a:ext cx="2949575" cy="3811588"/>
          </a:xfrm>
          <a:prstGeom prst="rect">
            <a:avLst/>
          </a:prstGeom>
          <a:noFill/>
          <a:ln>
            <a:noFill/>
          </a:ln>
        </p:spPr>
        <p:txBody>
          <a:bodyPr spcFirstLastPara="1" wrap="square" lIns="91425" tIns="45700" rIns="91425" bIns="45700" anchor="t" anchorCtr="0">
            <a:noAutofit/>
          </a:bodyPr>
          <a:lstStyle>
            <a:lvl1pPr marL="457200" lvl="0" indent="-228600" algn="l">
              <a:spcBef>
                <a:spcPts val="320"/>
              </a:spcBef>
              <a:spcAft>
                <a:spcPts val="0"/>
              </a:spcAft>
              <a:buClr>
                <a:srgbClr val="03042B"/>
              </a:buClr>
              <a:buSzPts val="1600"/>
              <a:buFont typeface="Trebuchet MS"/>
              <a:buNone/>
              <a:defRPr sz="1600"/>
            </a:lvl1pPr>
            <a:lvl2pPr marL="914400" lvl="1" indent="-228600" algn="l">
              <a:spcBef>
                <a:spcPts val="280"/>
              </a:spcBef>
              <a:spcAft>
                <a:spcPts val="0"/>
              </a:spcAft>
              <a:buClr>
                <a:srgbClr val="03042B"/>
              </a:buClr>
              <a:buSzPts val="1400"/>
              <a:buFont typeface="Trebuchet MS"/>
              <a:buNone/>
              <a:defRPr sz="1400"/>
            </a:lvl2pPr>
            <a:lvl3pPr marL="1371600" lvl="2" indent="-228600" algn="l">
              <a:spcBef>
                <a:spcPts val="240"/>
              </a:spcBef>
              <a:spcAft>
                <a:spcPts val="0"/>
              </a:spcAft>
              <a:buClr>
                <a:srgbClr val="03042B"/>
              </a:buClr>
              <a:buSzPts val="1200"/>
              <a:buFont typeface="Trebuchet MS"/>
              <a:buNone/>
              <a:defRPr sz="1200"/>
            </a:lvl3pPr>
            <a:lvl4pPr marL="1828800" lvl="3" indent="-228600" algn="l">
              <a:spcBef>
                <a:spcPts val="200"/>
              </a:spcBef>
              <a:spcAft>
                <a:spcPts val="0"/>
              </a:spcAft>
              <a:buClr>
                <a:srgbClr val="03042B"/>
              </a:buClr>
              <a:buSzPts val="1000"/>
              <a:buFont typeface="Trebuchet MS"/>
              <a:buNone/>
              <a:defRPr sz="1000"/>
            </a:lvl4pPr>
            <a:lvl5pPr marL="2286000" lvl="4" indent="-228600" algn="l">
              <a:spcBef>
                <a:spcPts val="200"/>
              </a:spcBef>
              <a:spcAft>
                <a:spcPts val="0"/>
              </a:spcAft>
              <a:buClr>
                <a:srgbClr val="03042B"/>
              </a:buClr>
              <a:buSzPts val="1000"/>
              <a:buFont typeface="Trebuchet MS"/>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6" name="Google Shape;66;p29"/>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9"/>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29"/>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20"/>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1pPr>
            <a:lvl2pPr marR="0" lvl="1"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2pPr>
            <a:lvl3pPr marR="0" lvl="2"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3pPr>
            <a:lvl4pPr marR="0" lvl="3"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4pPr>
            <a:lvl5pPr marR="0" lvl="4"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5pPr>
            <a:lvl6pPr marR="0" lvl="5"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6pPr>
            <a:lvl7pPr marR="0" lvl="6"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7pPr>
            <a:lvl8pPr marR="0" lvl="7"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8pPr>
            <a:lvl9pPr marR="0" lvl="8" algn="ctr" rtl="0">
              <a:spcBef>
                <a:spcPts val="0"/>
              </a:spcBef>
              <a:spcAft>
                <a:spcPts val="0"/>
              </a:spcAft>
              <a:buSzPts val="1400"/>
              <a:buNone/>
              <a:defRPr sz="4400" b="0" i="0" u="none" strike="noStrike" cap="none">
                <a:solidFill>
                  <a:srgbClr val="03042B"/>
                </a:solidFill>
                <a:latin typeface="Trebuchet MS"/>
                <a:ea typeface="Trebuchet MS"/>
                <a:cs typeface="Trebuchet MS"/>
                <a:sym typeface="Trebuchet MS"/>
              </a:defRPr>
            </a:lvl9pPr>
          </a:lstStyle>
          <a:p>
            <a:endParaRPr/>
          </a:p>
        </p:txBody>
      </p:sp>
      <p:sp>
        <p:nvSpPr>
          <p:cNvPr id="11" name="Google Shape;11;p20"/>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rgbClr val="03042B"/>
              </a:buClr>
              <a:buSzPts val="3200"/>
              <a:buFont typeface="Trebuchet MS"/>
              <a:buChar char="•"/>
              <a:defRPr sz="3200" b="0" i="0" u="none" strike="noStrike" cap="none">
                <a:solidFill>
                  <a:srgbClr val="03042B"/>
                </a:solidFill>
                <a:latin typeface="Trebuchet MS"/>
                <a:ea typeface="Trebuchet MS"/>
                <a:cs typeface="Trebuchet MS"/>
                <a:sym typeface="Trebuchet MS"/>
              </a:defRPr>
            </a:lvl1pPr>
            <a:lvl2pPr marL="914400" marR="0" lvl="1" indent="-406400" algn="l" rtl="0">
              <a:spcBef>
                <a:spcPts val="560"/>
              </a:spcBef>
              <a:spcAft>
                <a:spcPts val="0"/>
              </a:spcAft>
              <a:buClr>
                <a:srgbClr val="03042B"/>
              </a:buClr>
              <a:buSzPts val="2800"/>
              <a:buFont typeface="Trebuchet MS"/>
              <a:buChar char="–"/>
              <a:defRPr sz="2800" b="0" i="0" u="none" strike="noStrike" cap="none">
                <a:solidFill>
                  <a:srgbClr val="03042B"/>
                </a:solidFill>
                <a:latin typeface="Trebuchet MS"/>
                <a:ea typeface="Trebuchet MS"/>
                <a:cs typeface="Trebuchet MS"/>
                <a:sym typeface="Trebuchet MS"/>
              </a:defRPr>
            </a:lvl2pPr>
            <a:lvl3pPr marL="1371600" marR="0" lvl="2" indent="-381000" algn="l" rtl="0">
              <a:spcBef>
                <a:spcPts val="480"/>
              </a:spcBef>
              <a:spcAft>
                <a:spcPts val="0"/>
              </a:spcAft>
              <a:buClr>
                <a:srgbClr val="03042B"/>
              </a:buClr>
              <a:buSzPts val="2400"/>
              <a:buFont typeface="Trebuchet MS"/>
              <a:buChar char="•"/>
              <a:defRPr sz="2400" b="0" i="0" u="none" strike="noStrike" cap="none">
                <a:solidFill>
                  <a:srgbClr val="03042B"/>
                </a:solidFill>
                <a:latin typeface="Trebuchet MS"/>
                <a:ea typeface="Trebuchet MS"/>
                <a:cs typeface="Trebuchet MS"/>
                <a:sym typeface="Trebuchet MS"/>
              </a:defRPr>
            </a:lvl3pPr>
            <a:lvl4pPr marL="1828800" marR="0" lvl="3" indent="-355600" algn="l" rtl="0">
              <a:spcBef>
                <a:spcPts val="400"/>
              </a:spcBef>
              <a:spcAft>
                <a:spcPts val="0"/>
              </a:spcAft>
              <a:buClr>
                <a:srgbClr val="03042B"/>
              </a:buClr>
              <a:buSzPts val="2000"/>
              <a:buFont typeface="Trebuchet MS"/>
              <a:buChar char="–"/>
              <a:defRPr sz="2000" b="0" i="0" u="none" strike="noStrike" cap="none">
                <a:solidFill>
                  <a:srgbClr val="03042B"/>
                </a:solidFill>
                <a:latin typeface="Trebuchet MS"/>
                <a:ea typeface="Trebuchet MS"/>
                <a:cs typeface="Trebuchet MS"/>
                <a:sym typeface="Trebuchet MS"/>
              </a:defRPr>
            </a:lvl4pPr>
            <a:lvl5pPr marL="2286000" marR="0" lvl="4" indent="-355600" algn="l" rtl="0">
              <a:spcBef>
                <a:spcPts val="400"/>
              </a:spcBef>
              <a:spcAft>
                <a:spcPts val="0"/>
              </a:spcAft>
              <a:buClr>
                <a:srgbClr val="03042B"/>
              </a:buClr>
              <a:buSzPts val="2000"/>
              <a:buFont typeface="Trebuchet MS"/>
              <a:buChar char="»"/>
              <a:defRPr sz="2000" b="0" i="0" u="none" strike="noStrike" cap="none">
                <a:solidFill>
                  <a:srgbClr val="03042B"/>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12" name="Google Shape;12;p20"/>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400" b="0" i="0" u="none" strike="noStrike" cap="none">
                <a:solidFill>
                  <a:srgbClr val="03042B"/>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2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00" b="0" i="0" u="none" strike="noStrike" cap="none">
                <a:solidFill>
                  <a:srgbClr val="03042B"/>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20"/>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1pPr>
            <a:lvl2pPr marL="0" marR="0" lvl="1"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2pPr>
            <a:lvl3pPr marL="0" marR="0" lvl="2"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3pPr>
            <a:lvl4pPr marL="0" marR="0" lvl="3"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4pPr>
            <a:lvl5pPr marL="0" marR="0" lvl="4"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5pPr>
            <a:lvl6pPr marL="0" marR="0" lvl="5"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6pPr>
            <a:lvl7pPr marL="0" marR="0" lvl="6"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7pPr>
            <a:lvl8pPr marL="0" marR="0" lvl="7"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8pPr>
            <a:lvl9pPr marL="0" marR="0" lvl="8" indent="0" algn="r" rtl="0">
              <a:spcBef>
                <a:spcPts val="0"/>
              </a:spcBef>
              <a:spcAft>
                <a:spcPts val="0"/>
              </a:spcAft>
              <a:buNone/>
              <a:defRPr sz="1400" b="0" i="0" u="none" strike="noStrike" cap="none">
                <a:solidFill>
                  <a:srgbClr val="03042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fldoe.org/bii/curriculum/ss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
          <p:cNvSpPr txBox="1"/>
          <p:nvPr/>
        </p:nvSpPr>
        <p:spPr>
          <a:xfrm>
            <a:off x="3962400" y="304800"/>
            <a:ext cx="5029200" cy="1524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400" b="0" i="0" u="none" strike="noStrike" cap="none">
                <a:solidFill>
                  <a:srgbClr val="703DFF"/>
                </a:solidFill>
                <a:latin typeface="Comic Sans MS"/>
                <a:ea typeface="Comic Sans MS"/>
                <a:cs typeface="Comic Sans MS"/>
                <a:sym typeface="Comic Sans MS"/>
              </a:rPr>
              <a:t>Title I Annual Parent Meeting</a:t>
            </a:r>
            <a:endParaRPr sz="4400" b="0" i="0" u="none" strike="noStrike" cap="none">
              <a:solidFill>
                <a:srgbClr val="703DFF"/>
              </a:solidFill>
              <a:latin typeface="Comic Sans MS"/>
              <a:ea typeface="Comic Sans MS"/>
              <a:cs typeface="Comic Sans MS"/>
              <a:sym typeface="Comic Sans MS"/>
            </a:endParaRPr>
          </a:p>
        </p:txBody>
      </p:sp>
      <p:sp>
        <p:nvSpPr>
          <p:cNvPr id="87" name="Google Shape;87;p1"/>
          <p:cNvSpPr txBox="1"/>
          <p:nvPr/>
        </p:nvSpPr>
        <p:spPr>
          <a:xfrm>
            <a:off x="3733800" y="2895600"/>
            <a:ext cx="5486400" cy="22098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FF0000"/>
              </a:buClr>
              <a:buSzPts val="3200"/>
              <a:buFont typeface="Comic Sans MS"/>
              <a:buNone/>
            </a:pPr>
            <a:r>
              <a:rPr lang="en-US" sz="3200" dirty="0" smtClean="0">
                <a:solidFill>
                  <a:srgbClr val="FF0000"/>
                </a:solidFill>
                <a:latin typeface="Comic Sans MS"/>
                <a:sym typeface="Comic Sans MS"/>
              </a:rPr>
              <a:t>Duval Early Learning Academy</a:t>
            </a:r>
            <a:endParaRPr dirty="0"/>
          </a:p>
          <a:p>
            <a:pPr marL="0" marR="0" lvl="0" indent="0" algn="ctr" rtl="0">
              <a:spcBef>
                <a:spcPts val="640"/>
              </a:spcBef>
              <a:spcAft>
                <a:spcPts val="0"/>
              </a:spcAft>
              <a:buClr>
                <a:srgbClr val="FF0000"/>
              </a:buClr>
              <a:buSzPts val="3200"/>
              <a:buFont typeface="Comic Sans MS"/>
              <a:buNone/>
            </a:pPr>
            <a:r>
              <a:rPr lang="en-US" sz="3200" dirty="0" smtClean="0">
                <a:solidFill>
                  <a:srgbClr val="FF0000"/>
                </a:solidFill>
                <a:latin typeface="Comic Sans MS"/>
                <a:sym typeface="Comic Sans MS"/>
              </a:rPr>
              <a:t>September 10, 2019</a:t>
            </a:r>
            <a:endParaRPr dirty="0"/>
          </a:p>
          <a:p>
            <a:pPr marL="0" marR="0" lvl="0" indent="0" algn="ctr" rtl="0">
              <a:spcBef>
                <a:spcPts val="640"/>
              </a:spcBef>
              <a:spcAft>
                <a:spcPts val="0"/>
              </a:spcAft>
              <a:buClr>
                <a:srgbClr val="FF0000"/>
              </a:buClr>
              <a:buSzPts val="3200"/>
              <a:buFont typeface="Comic Sans MS"/>
              <a:buNone/>
            </a:pPr>
            <a:r>
              <a:rPr lang="en-US" sz="3200" dirty="0" smtClean="0">
                <a:solidFill>
                  <a:srgbClr val="FF0000"/>
                </a:solidFill>
                <a:latin typeface="Comic Sans MS"/>
                <a:sym typeface="Comic Sans MS"/>
              </a:rPr>
              <a:t>Christiana </a:t>
            </a:r>
            <a:r>
              <a:rPr lang="en-US" sz="3200" dirty="0" err="1" smtClean="0">
                <a:solidFill>
                  <a:srgbClr val="FF0000"/>
                </a:solidFill>
                <a:latin typeface="Comic Sans MS"/>
                <a:sym typeface="Comic Sans MS"/>
              </a:rPr>
              <a:t>Robbins,Principal</a:t>
            </a:r>
            <a:endParaRPr lang="en-US" sz="3200" dirty="0" smtClean="0">
              <a:solidFill>
                <a:srgbClr val="FF0000"/>
              </a:solidFill>
              <a:latin typeface="Comic Sans MS"/>
              <a:sym typeface="Comic Sans MS"/>
            </a:endParaRPr>
          </a:p>
          <a:p>
            <a:pPr marL="0" marR="0" lvl="0" indent="0" algn="ctr" rtl="0">
              <a:spcBef>
                <a:spcPts val="640"/>
              </a:spcBef>
              <a:spcAft>
                <a:spcPts val="0"/>
              </a:spcAft>
              <a:buClr>
                <a:srgbClr val="FF0000"/>
              </a:buClr>
              <a:buSzPts val="3200"/>
              <a:buFont typeface="Comic Sans MS"/>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45"/>
        <p:cNvGrpSpPr/>
        <p:nvPr/>
      </p:nvGrpSpPr>
      <p:grpSpPr>
        <a:xfrm>
          <a:off x="0" y="0"/>
          <a:ext cx="0" cy="0"/>
          <a:chOff x="0" y="0"/>
          <a:chExt cx="0" cy="0"/>
        </a:xfrm>
      </p:grpSpPr>
      <p:sp>
        <p:nvSpPr>
          <p:cNvPr id="146" name="Google Shape;146;p10"/>
          <p:cNvSpPr txBox="1">
            <a:spLocks noGrp="1"/>
          </p:cNvSpPr>
          <p:nvPr>
            <p:ph type="title"/>
          </p:nvPr>
        </p:nvSpPr>
        <p:spPr>
          <a:xfrm>
            <a:off x="0" y="3810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Measuring Student Success</a:t>
            </a:r>
            <a:endParaRPr sz="4800" b="1">
              <a:latin typeface="Calibri"/>
              <a:ea typeface="Calibri"/>
              <a:cs typeface="Calibri"/>
              <a:sym typeface="Calibri"/>
            </a:endParaRPr>
          </a:p>
        </p:txBody>
      </p:sp>
      <p:sp>
        <p:nvSpPr>
          <p:cNvPr id="147" name="Google Shape;147;p10"/>
          <p:cNvSpPr txBox="1"/>
          <p:nvPr/>
        </p:nvSpPr>
        <p:spPr>
          <a:xfrm>
            <a:off x="228600" y="1752600"/>
            <a:ext cx="8610600" cy="46482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Clr>
                <a:schemeClr val="dk2"/>
              </a:buClr>
              <a:buSzPts val="2400"/>
              <a:buFont typeface="Trebuchet MS"/>
              <a:buNone/>
            </a:pPr>
            <a:r>
              <a:rPr lang="en-US" sz="2400" b="0" i="0" u="none" strike="noStrike" cap="none">
                <a:solidFill>
                  <a:schemeClr val="dk1"/>
                </a:solidFill>
                <a:latin typeface="Trebuchet MS"/>
                <a:ea typeface="Trebuchet MS"/>
                <a:cs typeface="Trebuchet MS"/>
                <a:sym typeface="Trebuchet MS"/>
              </a:rPr>
              <a:t>Quarterly District-wide assessments intended to measure mastery of material and aligned with standards and benchmarks taught during each quarter will be given in the following areas: </a:t>
            </a:r>
            <a:endParaRPr/>
          </a:p>
          <a:p>
            <a:pPr marL="303213" marR="0" lvl="1" indent="0" algn="l" rtl="0">
              <a:lnSpc>
                <a:spcPct val="150000"/>
              </a:lnSpc>
              <a:spcBef>
                <a:spcPts val="400"/>
              </a:spcBef>
              <a:spcAft>
                <a:spcPts val="0"/>
              </a:spcAft>
              <a:buClr>
                <a:schemeClr val="dk2"/>
              </a:buClr>
              <a:buSzPts val="2000"/>
              <a:buFont typeface="Trebuchet MS"/>
              <a:buNone/>
            </a:pPr>
            <a:r>
              <a:rPr lang="en-US" sz="2000" b="0" i="0" u="none" strike="noStrike" cap="none">
                <a:solidFill>
                  <a:schemeClr val="dk1"/>
                </a:solidFill>
                <a:latin typeface="Trebuchet MS"/>
                <a:ea typeface="Trebuchet MS"/>
                <a:cs typeface="Trebuchet MS"/>
                <a:sym typeface="Trebuchet MS"/>
              </a:rPr>
              <a:t>English Language Arts: grades K-8		Science: grades 3-8</a:t>
            </a:r>
            <a:endParaRPr/>
          </a:p>
          <a:p>
            <a:pPr marL="303213" marR="0" lvl="1" indent="0" algn="l" rtl="0">
              <a:lnSpc>
                <a:spcPct val="150000"/>
              </a:lnSpc>
              <a:spcBef>
                <a:spcPts val="400"/>
              </a:spcBef>
              <a:spcAft>
                <a:spcPts val="0"/>
              </a:spcAft>
              <a:buClr>
                <a:schemeClr val="dk2"/>
              </a:buClr>
              <a:buSzPts val="2000"/>
              <a:buFont typeface="Trebuchet MS"/>
              <a:buNone/>
            </a:pPr>
            <a:r>
              <a:rPr lang="en-US" sz="2000" b="0" i="0" u="none" strike="noStrike" cap="none">
                <a:solidFill>
                  <a:schemeClr val="dk1"/>
                </a:solidFill>
                <a:latin typeface="Trebuchet MS"/>
                <a:ea typeface="Trebuchet MS"/>
                <a:cs typeface="Trebuchet MS"/>
                <a:sym typeface="Trebuchet MS"/>
              </a:rPr>
              <a:t>Math: grades K-8				Biology</a:t>
            </a:r>
            <a:endParaRPr/>
          </a:p>
          <a:p>
            <a:pPr marL="303213" marR="0" lvl="1" indent="0" algn="l" rtl="0">
              <a:lnSpc>
                <a:spcPct val="150000"/>
              </a:lnSpc>
              <a:spcBef>
                <a:spcPts val="400"/>
              </a:spcBef>
              <a:spcAft>
                <a:spcPts val="0"/>
              </a:spcAft>
              <a:buClr>
                <a:schemeClr val="dk2"/>
              </a:buClr>
              <a:buSzPts val="2000"/>
              <a:buFont typeface="Trebuchet MS"/>
              <a:buNone/>
            </a:pPr>
            <a:r>
              <a:rPr lang="en-US" sz="2000" b="0" i="0" u="none" strike="noStrike" cap="none">
                <a:solidFill>
                  <a:schemeClr val="dk1"/>
                </a:solidFill>
                <a:latin typeface="Trebuchet MS"/>
                <a:ea typeface="Trebuchet MS"/>
                <a:cs typeface="Trebuchet MS"/>
                <a:sym typeface="Trebuchet MS"/>
              </a:rPr>
              <a:t>Algebra 1					Civics</a:t>
            </a:r>
            <a:endParaRPr/>
          </a:p>
          <a:p>
            <a:pPr marL="303213" marR="0" lvl="1" indent="0" algn="l" rtl="0">
              <a:lnSpc>
                <a:spcPct val="150000"/>
              </a:lnSpc>
              <a:spcBef>
                <a:spcPts val="400"/>
              </a:spcBef>
              <a:spcAft>
                <a:spcPts val="0"/>
              </a:spcAft>
              <a:buClr>
                <a:schemeClr val="dk2"/>
              </a:buClr>
              <a:buSzPts val="2000"/>
              <a:buFont typeface="Trebuchet MS"/>
              <a:buNone/>
            </a:pPr>
            <a:r>
              <a:rPr lang="en-US" sz="2000" b="0" i="0" u="none" strike="noStrike" cap="none">
                <a:solidFill>
                  <a:schemeClr val="dk1"/>
                </a:solidFill>
                <a:latin typeface="Trebuchet MS"/>
                <a:ea typeface="Trebuchet MS"/>
                <a:cs typeface="Trebuchet MS"/>
                <a:sym typeface="Trebuchet MS"/>
              </a:rPr>
              <a:t>Algebra 2					US History</a:t>
            </a:r>
            <a:endParaRPr/>
          </a:p>
          <a:p>
            <a:pPr marL="303213" marR="0" lvl="1" indent="0" algn="l" rtl="0">
              <a:lnSpc>
                <a:spcPct val="150000"/>
              </a:lnSpc>
              <a:spcBef>
                <a:spcPts val="400"/>
              </a:spcBef>
              <a:spcAft>
                <a:spcPts val="0"/>
              </a:spcAft>
              <a:buClr>
                <a:schemeClr val="dk2"/>
              </a:buClr>
              <a:buSzPts val="2000"/>
              <a:buFont typeface="Trebuchet MS"/>
              <a:buNone/>
            </a:pPr>
            <a:r>
              <a:rPr lang="en-US" sz="2000" b="0" i="0" u="none" strike="noStrike" cap="none">
                <a:solidFill>
                  <a:schemeClr val="dk1"/>
                </a:solidFill>
                <a:latin typeface="Trebuchet MS"/>
                <a:ea typeface="Trebuchet MS"/>
                <a:cs typeface="Trebuchet MS"/>
                <a:sym typeface="Trebuchet MS"/>
              </a:rPr>
              <a:t>Geometry</a:t>
            </a:r>
            <a:endParaRPr/>
          </a:p>
          <a:p>
            <a:pPr marL="342900" marR="0" lvl="0" indent="-279400" algn="just" rtl="0">
              <a:lnSpc>
                <a:spcPct val="90000"/>
              </a:lnSpc>
              <a:spcBef>
                <a:spcPts val="20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51"/>
        <p:cNvGrpSpPr/>
        <p:nvPr/>
      </p:nvGrpSpPr>
      <p:grpSpPr>
        <a:xfrm>
          <a:off x="0" y="0"/>
          <a:ext cx="0" cy="0"/>
          <a:chOff x="0" y="0"/>
          <a:chExt cx="0" cy="0"/>
        </a:xfrm>
      </p:grpSpPr>
      <p:sp>
        <p:nvSpPr>
          <p:cNvPr id="152" name="Google Shape;152;p11"/>
          <p:cNvSpPr txBox="1">
            <a:spLocks noGrp="1"/>
          </p:cNvSpPr>
          <p:nvPr>
            <p:ph type="title"/>
          </p:nvPr>
        </p:nvSpPr>
        <p:spPr>
          <a:xfrm>
            <a:off x="28575" y="2286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Florida Standards Assessment (FSA) Grades 3-11</a:t>
            </a:r>
            <a:endParaRPr sz="4800">
              <a:latin typeface="Calibri"/>
              <a:ea typeface="Calibri"/>
              <a:cs typeface="Calibri"/>
              <a:sym typeface="Calibri"/>
            </a:endParaRPr>
          </a:p>
        </p:txBody>
      </p:sp>
      <p:sp>
        <p:nvSpPr>
          <p:cNvPr id="153" name="Google Shape;153;p11"/>
          <p:cNvSpPr txBox="1"/>
          <p:nvPr/>
        </p:nvSpPr>
        <p:spPr>
          <a:xfrm>
            <a:off x="457200" y="1524000"/>
            <a:ext cx="8153400" cy="49530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91440" marR="0" lvl="0" indent="-177800" algn="l" rtl="0">
              <a:spcBef>
                <a:spcPts val="0"/>
              </a:spcBef>
              <a:spcAft>
                <a:spcPts val="0"/>
              </a:spcAft>
              <a:buClr>
                <a:srgbClr val="3F3F3F"/>
              </a:buClr>
              <a:buSzPts val="2800"/>
              <a:buFont typeface="Trebuchet MS"/>
              <a:buChar char="•"/>
            </a:pPr>
            <a:r>
              <a:rPr lang="en-US" sz="2800" b="0" i="0" u="none" strike="noStrike" cap="none">
                <a:solidFill>
                  <a:srgbClr val="3F3F3F"/>
                </a:solidFill>
                <a:latin typeface="Trebuchet MS"/>
                <a:ea typeface="Trebuchet MS"/>
                <a:cs typeface="Trebuchet MS"/>
                <a:sym typeface="Trebuchet MS"/>
              </a:rPr>
              <a:t>Students are tested on:</a:t>
            </a:r>
            <a:endParaRPr/>
          </a:p>
          <a:p>
            <a:pPr marL="91440" marR="0" lvl="0" indent="-40639" algn="l" rtl="0">
              <a:spcBef>
                <a:spcPts val="160"/>
              </a:spcBef>
              <a:spcAft>
                <a:spcPts val="0"/>
              </a:spcAft>
              <a:buClr>
                <a:srgbClr val="03042B"/>
              </a:buClr>
              <a:buSzPts val="800"/>
              <a:buFont typeface="Trebuchet MS"/>
              <a:buNone/>
            </a:pPr>
            <a:endParaRPr sz="800" b="0" i="0" u="none" strike="noStrike" cap="none">
              <a:solidFill>
                <a:srgbClr val="3F3F3F"/>
              </a:solidFill>
              <a:latin typeface="Trebuchet MS"/>
              <a:ea typeface="Trebuchet MS"/>
              <a:cs typeface="Trebuchet MS"/>
              <a:sym typeface="Trebuchet MS"/>
            </a:endParaRPr>
          </a:p>
          <a:p>
            <a:pPr marL="658368" marR="0" lvl="1" indent="-457200" algn="l" rtl="0">
              <a:spcBef>
                <a:spcPts val="560"/>
              </a:spcBef>
              <a:spcAft>
                <a:spcPts val="0"/>
              </a:spcAft>
              <a:buClr>
                <a:srgbClr val="3F3F3F"/>
              </a:buClr>
              <a:buSzPts val="2800"/>
              <a:buFont typeface="Noto Sans Symbols"/>
              <a:buChar char="❖"/>
            </a:pPr>
            <a:r>
              <a:rPr lang="en-US" sz="2800" b="0" i="0" u="none" strike="noStrike" cap="none">
                <a:solidFill>
                  <a:srgbClr val="3F3F3F"/>
                </a:solidFill>
                <a:latin typeface="Trebuchet MS"/>
                <a:ea typeface="Trebuchet MS"/>
                <a:cs typeface="Trebuchet MS"/>
                <a:sym typeface="Trebuchet MS"/>
              </a:rPr>
              <a:t>FSA English Language Arts / Writing Component: grades 4 - 11</a:t>
            </a:r>
            <a:endParaRPr/>
          </a:p>
          <a:p>
            <a:pPr marL="658368" marR="0" lvl="1" indent="-457200" algn="l" rtl="0">
              <a:spcBef>
                <a:spcPts val="560"/>
              </a:spcBef>
              <a:spcAft>
                <a:spcPts val="0"/>
              </a:spcAft>
              <a:buClr>
                <a:srgbClr val="3F3F3F"/>
              </a:buClr>
              <a:buSzPts val="2800"/>
              <a:buFont typeface="Noto Sans Symbols"/>
              <a:buChar char="❖"/>
            </a:pPr>
            <a:r>
              <a:rPr lang="en-US" sz="2800" b="0" i="0" u="none" strike="noStrike" cap="none">
                <a:solidFill>
                  <a:srgbClr val="3F3F3F"/>
                </a:solidFill>
                <a:latin typeface="Trebuchet MS"/>
                <a:ea typeface="Trebuchet MS"/>
                <a:cs typeface="Trebuchet MS"/>
                <a:sym typeface="Trebuchet MS"/>
              </a:rPr>
              <a:t>FSA English Language Arts: grades 3-11</a:t>
            </a:r>
            <a:endParaRPr/>
          </a:p>
          <a:p>
            <a:pPr marL="658368" marR="0" lvl="1" indent="-457200" algn="l" rtl="0">
              <a:spcBef>
                <a:spcPts val="560"/>
              </a:spcBef>
              <a:spcAft>
                <a:spcPts val="0"/>
              </a:spcAft>
              <a:buClr>
                <a:srgbClr val="3F3F3F"/>
              </a:buClr>
              <a:buSzPts val="2800"/>
              <a:buFont typeface="Noto Sans Symbols"/>
              <a:buChar char="❖"/>
            </a:pPr>
            <a:r>
              <a:rPr lang="en-US" sz="2800" b="0" i="0" u="none" strike="noStrike" cap="none">
                <a:solidFill>
                  <a:srgbClr val="3F3F3F"/>
                </a:solidFill>
                <a:latin typeface="Trebuchet MS"/>
                <a:ea typeface="Trebuchet MS"/>
                <a:cs typeface="Trebuchet MS"/>
                <a:sym typeface="Trebuchet MS"/>
              </a:rPr>
              <a:t>FSA Mathematics Grade 3-11</a:t>
            </a:r>
            <a:endParaRPr/>
          </a:p>
          <a:p>
            <a:pPr marL="658368" marR="0" lvl="1" indent="-457200" algn="l" rtl="0">
              <a:spcBef>
                <a:spcPts val="560"/>
              </a:spcBef>
              <a:spcAft>
                <a:spcPts val="0"/>
              </a:spcAft>
              <a:buClr>
                <a:srgbClr val="3F3F3F"/>
              </a:buClr>
              <a:buSzPts val="2800"/>
              <a:buFont typeface="Noto Sans Symbols"/>
              <a:buChar char="❖"/>
            </a:pPr>
            <a:r>
              <a:rPr lang="en-US" sz="2800" b="0" i="0" u="none" strike="noStrike" cap="none">
                <a:solidFill>
                  <a:srgbClr val="3F3F3F"/>
                </a:solidFill>
                <a:latin typeface="Trebuchet MS"/>
                <a:ea typeface="Trebuchet MS"/>
                <a:cs typeface="Trebuchet MS"/>
                <a:sym typeface="Trebuchet MS"/>
              </a:rPr>
              <a:t>NGSS Science  Grades 5 and 8. </a:t>
            </a:r>
            <a:endParaRPr/>
          </a:p>
          <a:p>
            <a:pPr marL="201168" marR="0" lvl="1" indent="0" algn="l" rtl="0">
              <a:spcBef>
                <a:spcPts val="560"/>
              </a:spcBef>
              <a:spcAft>
                <a:spcPts val="0"/>
              </a:spcAft>
              <a:buClr>
                <a:srgbClr val="03042B"/>
              </a:buClr>
              <a:buSzPts val="2800"/>
              <a:buFont typeface="Calibri"/>
              <a:buNone/>
            </a:pPr>
            <a:endParaRPr sz="2800" b="0" i="0" u="none" strike="noStrike" cap="none">
              <a:solidFill>
                <a:srgbClr val="3F3F3F"/>
              </a:solidFill>
              <a:latin typeface="Trebuchet MS"/>
              <a:ea typeface="Trebuchet MS"/>
              <a:cs typeface="Trebuchet MS"/>
              <a:sym typeface="Trebuchet MS"/>
            </a:endParaRPr>
          </a:p>
          <a:p>
            <a:pPr marL="201168" marR="0" lvl="1" indent="0" algn="l" rtl="0">
              <a:spcBef>
                <a:spcPts val="560"/>
              </a:spcBef>
              <a:spcAft>
                <a:spcPts val="0"/>
              </a:spcAft>
              <a:buClr>
                <a:srgbClr val="3F3F3F"/>
              </a:buClr>
              <a:buSzPts val="2800"/>
              <a:buFont typeface="Calibri"/>
              <a:buNone/>
            </a:pPr>
            <a:r>
              <a:rPr lang="en-US" sz="2800" b="0" i="0" u="none" strike="noStrike" cap="none">
                <a:solidFill>
                  <a:srgbClr val="3F3F3F"/>
                </a:solidFill>
                <a:latin typeface="Trebuchet MS"/>
                <a:ea typeface="Trebuchet MS"/>
                <a:cs typeface="Trebuchet MS"/>
                <a:sym typeface="Trebuchet MS"/>
              </a:rPr>
              <a:t>Secondary students will take End-of-Course            (EOC) assessments as applicable.</a:t>
            </a:r>
            <a:endParaRPr/>
          </a:p>
          <a:p>
            <a:pPr marL="0" marR="0" lvl="0" indent="0" algn="ctr" rtl="0">
              <a:lnSpc>
                <a:spcPct val="90000"/>
              </a:lnSpc>
              <a:spcBef>
                <a:spcPts val="440"/>
              </a:spcBef>
              <a:spcAft>
                <a:spcPts val="0"/>
              </a:spcAft>
              <a:buClr>
                <a:srgbClr val="000000"/>
              </a:buClr>
              <a:buSzPts val="2200"/>
              <a:buFont typeface="Arial"/>
              <a:buNone/>
            </a:pPr>
            <a:r>
              <a:rPr lang="en-US" sz="2200" b="0" i="1" u="none" strike="noStrike" cap="none">
                <a:solidFill>
                  <a:srgbClr val="000000"/>
                </a:solidFill>
                <a:latin typeface="Arial"/>
                <a:ea typeface="Arial"/>
                <a:cs typeface="Arial"/>
                <a:sym typeface="Arial"/>
              </a:rPr>
              <a:t> </a:t>
            </a:r>
            <a:endParaRPr sz="2200" b="0" i="1" u="none" strike="noStrike" cap="non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58"/>
        <p:cNvGrpSpPr/>
        <p:nvPr/>
      </p:nvGrpSpPr>
      <p:grpSpPr>
        <a:xfrm>
          <a:off x="0" y="0"/>
          <a:ext cx="0" cy="0"/>
          <a:chOff x="0" y="0"/>
          <a:chExt cx="0" cy="0"/>
        </a:xfrm>
      </p:grpSpPr>
      <p:sp>
        <p:nvSpPr>
          <p:cNvPr id="159" name="Google Shape;159;p12"/>
          <p:cNvSpPr txBox="1">
            <a:spLocks noGrp="1"/>
          </p:cNvSpPr>
          <p:nvPr>
            <p:ph type="title"/>
          </p:nvPr>
        </p:nvSpPr>
        <p:spPr>
          <a:xfrm>
            <a:off x="0" y="6096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Working together! </a:t>
            </a:r>
            <a:endParaRPr sz="4800" b="1">
              <a:latin typeface="Calibri"/>
              <a:ea typeface="Calibri"/>
              <a:cs typeface="Calibri"/>
              <a:sym typeface="Calibri"/>
            </a:endParaRPr>
          </a:p>
        </p:txBody>
      </p:sp>
      <p:sp>
        <p:nvSpPr>
          <p:cNvPr id="160" name="Google Shape;160;p12"/>
          <p:cNvSpPr txBox="1"/>
          <p:nvPr/>
        </p:nvSpPr>
        <p:spPr>
          <a:xfrm>
            <a:off x="304800" y="1676400"/>
            <a:ext cx="8610600" cy="49530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274320" marR="0" lvl="0" indent="-147320" algn="l" rtl="0">
              <a:spcBef>
                <a:spcPts val="0"/>
              </a:spcBef>
              <a:spcAft>
                <a:spcPts val="0"/>
              </a:spcAft>
              <a:buClr>
                <a:schemeClr val="dk2"/>
              </a:buClr>
              <a:buSzPts val="2000"/>
              <a:buFont typeface="Trebuchet MS"/>
              <a:buNone/>
            </a:pPr>
            <a:endParaRPr sz="2000" b="0" i="0" u="none" strike="noStrike" cap="none">
              <a:solidFill>
                <a:schemeClr val="dk1"/>
              </a:solidFill>
              <a:latin typeface="Trebuchet MS"/>
              <a:ea typeface="Trebuchet MS"/>
              <a:cs typeface="Trebuchet MS"/>
              <a:sym typeface="Trebuchet MS"/>
            </a:endParaRPr>
          </a:p>
          <a:p>
            <a:pPr marL="274320" marR="0" lvl="0" indent="-274320" algn="l" rtl="0">
              <a:spcBef>
                <a:spcPts val="400"/>
              </a:spcBef>
              <a:spcAft>
                <a:spcPts val="0"/>
              </a:spcAft>
              <a:buClr>
                <a:schemeClr val="dk2"/>
              </a:buClr>
              <a:buSzPts val="2000"/>
              <a:buFont typeface="Trebuchet MS"/>
              <a:buChar char="•"/>
            </a:pPr>
            <a:r>
              <a:rPr lang="en-US" sz="2000" b="0" i="0" u="none" strike="noStrike" cap="none">
                <a:solidFill>
                  <a:schemeClr val="dk1"/>
                </a:solidFill>
                <a:latin typeface="Trebuchet MS"/>
                <a:ea typeface="Trebuchet MS"/>
                <a:cs typeface="Trebuchet MS"/>
                <a:sym typeface="Trebuchet MS"/>
              </a:rPr>
              <a:t>The ESSA law requires that all Title I schools and families work together.  </a:t>
            </a:r>
            <a:endParaRPr/>
          </a:p>
          <a:p>
            <a:pPr marL="274320" marR="0" lvl="0" indent="-274320" algn="l" rtl="0">
              <a:spcBef>
                <a:spcPts val="400"/>
              </a:spcBef>
              <a:spcAft>
                <a:spcPts val="0"/>
              </a:spcAft>
              <a:buClr>
                <a:schemeClr val="dk2"/>
              </a:buClr>
              <a:buSzPts val="2000"/>
              <a:buFont typeface="Trebuchet MS"/>
              <a:buChar char="•"/>
            </a:pPr>
            <a:r>
              <a:rPr lang="en-US" sz="2000" b="0" i="0" u="none" strike="noStrike" cap="none">
                <a:solidFill>
                  <a:schemeClr val="dk1"/>
                </a:solidFill>
                <a:latin typeface="Trebuchet MS"/>
                <a:ea typeface="Trebuchet MS"/>
                <a:cs typeface="Trebuchet MS"/>
                <a:sym typeface="Trebuchet MS"/>
              </a:rPr>
              <a:t>How we work together is listed in our Beginning of School Packet:</a:t>
            </a:r>
            <a:endParaRPr/>
          </a:p>
          <a:p>
            <a:pPr marL="759143" marR="0" lvl="1" indent="-457200" algn="l" rtl="0">
              <a:spcBef>
                <a:spcPts val="400"/>
              </a:spcBef>
              <a:spcAft>
                <a:spcPts val="0"/>
              </a:spcAft>
              <a:buClr>
                <a:schemeClr val="dk2"/>
              </a:buClr>
              <a:buSzPts val="2000"/>
              <a:buFont typeface="Noto Sans Symbols"/>
              <a:buChar char="❖"/>
            </a:pPr>
            <a:r>
              <a:rPr lang="en-US" sz="2000" b="0" i="0" u="none" strike="noStrike" cap="none">
                <a:solidFill>
                  <a:schemeClr val="dk1"/>
                </a:solidFill>
                <a:latin typeface="Trebuchet MS"/>
                <a:ea typeface="Trebuchet MS"/>
                <a:cs typeface="Trebuchet MS"/>
                <a:sym typeface="Trebuchet MS"/>
              </a:rPr>
              <a:t>District Parent-Family Engagement Plan</a:t>
            </a:r>
            <a:endParaRPr/>
          </a:p>
          <a:p>
            <a:pPr marL="759143" marR="0" lvl="1" indent="-457200" algn="l" rtl="0">
              <a:spcBef>
                <a:spcPts val="400"/>
              </a:spcBef>
              <a:spcAft>
                <a:spcPts val="0"/>
              </a:spcAft>
              <a:buClr>
                <a:schemeClr val="dk2"/>
              </a:buClr>
              <a:buSzPts val="2000"/>
              <a:buFont typeface="Noto Sans Symbols"/>
              <a:buChar char="❖"/>
            </a:pPr>
            <a:r>
              <a:rPr lang="en-US" sz="2000" b="0" i="0" u="none" strike="noStrike" cap="none">
                <a:solidFill>
                  <a:schemeClr val="dk1"/>
                </a:solidFill>
                <a:latin typeface="Trebuchet MS"/>
                <a:ea typeface="Trebuchet MS"/>
                <a:cs typeface="Trebuchet MS"/>
                <a:sym typeface="Trebuchet MS"/>
              </a:rPr>
              <a:t>School Level Parent &amp; Family Involvement Plan</a:t>
            </a:r>
            <a:endParaRPr/>
          </a:p>
          <a:p>
            <a:pPr marL="759143" marR="0" lvl="1" indent="-457200" algn="l" rtl="0">
              <a:spcBef>
                <a:spcPts val="400"/>
              </a:spcBef>
              <a:spcAft>
                <a:spcPts val="0"/>
              </a:spcAft>
              <a:buClr>
                <a:schemeClr val="dk2"/>
              </a:buClr>
              <a:buSzPts val="2000"/>
              <a:buFont typeface="Noto Sans Symbols"/>
              <a:buChar char="❖"/>
            </a:pPr>
            <a:r>
              <a:rPr lang="en-US" sz="2000" b="0" i="0" u="none" strike="noStrike" cap="none">
                <a:solidFill>
                  <a:schemeClr val="dk1"/>
                </a:solidFill>
                <a:latin typeface="Trebuchet MS"/>
                <a:ea typeface="Trebuchet MS"/>
                <a:cs typeface="Trebuchet MS"/>
                <a:sym typeface="Trebuchet MS"/>
              </a:rPr>
              <a:t>Home-School Compact</a:t>
            </a:r>
            <a:endParaRPr/>
          </a:p>
          <a:p>
            <a:pPr marL="943293" marR="0" lvl="2" indent="-457200" algn="l" rtl="0">
              <a:spcBef>
                <a:spcPts val="400"/>
              </a:spcBef>
              <a:spcAft>
                <a:spcPts val="0"/>
              </a:spcAft>
              <a:buClr>
                <a:schemeClr val="dk2"/>
              </a:buClr>
              <a:buSzPts val="2000"/>
              <a:buFont typeface="Noto Sans Symbols"/>
              <a:buChar char="✔"/>
            </a:pPr>
            <a:r>
              <a:rPr lang="en-US" sz="2000" b="0" i="0" u="none" strike="noStrike" cap="none">
                <a:solidFill>
                  <a:schemeClr val="dk1"/>
                </a:solidFill>
                <a:latin typeface="Trebuchet MS"/>
                <a:ea typeface="Trebuchet MS"/>
                <a:cs typeface="Trebuchet MS"/>
                <a:sym typeface="Trebuchet MS"/>
              </a:rPr>
              <a:t>Which will be discussed with you during classroom visitation and Parent-Teacher Conferences</a:t>
            </a:r>
            <a:endParaRPr/>
          </a:p>
          <a:p>
            <a:pPr marL="759143" marR="0" lvl="1" indent="-457200" algn="l" rtl="0">
              <a:spcBef>
                <a:spcPts val="400"/>
              </a:spcBef>
              <a:spcAft>
                <a:spcPts val="0"/>
              </a:spcAft>
              <a:buClr>
                <a:schemeClr val="dk2"/>
              </a:buClr>
              <a:buSzPts val="2000"/>
              <a:buFont typeface="Noto Sans Symbols"/>
              <a:buChar char="❖"/>
            </a:pPr>
            <a:r>
              <a:rPr lang="en-US" sz="2000" b="0" i="0" u="none" strike="noStrike" cap="none">
                <a:solidFill>
                  <a:schemeClr val="dk1"/>
                </a:solidFill>
                <a:latin typeface="Trebuchet MS"/>
                <a:ea typeface="Trebuchet MS"/>
                <a:cs typeface="Trebuchet MS"/>
                <a:sym typeface="Trebuchet MS"/>
              </a:rPr>
              <a:t>School Wide Improvement Plan (SWIP)</a:t>
            </a:r>
            <a:endParaRPr/>
          </a:p>
          <a:p>
            <a:pPr marL="301943" marR="0" lvl="1" indent="0" algn="l" rtl="0">
              <a:spcBef>
                <a:spcPts val="400"/>
              </a:spcBef>
              <a:spcAft>
                <a:spcPts val="0"/>
              </a:spcAft>
              <a:buClr>
                <a:schemeClr val="dk2"/>
              </a:buClr>
              <a:buSzPts val="2000"/>
              <a:buFont typeface="Calibri"/>
              <a:buNone/>
            </a:pPr>
            <a:endParaRPr sz="2000" b="0" i="0" u="none" strike="noStrike" cap="none">
              <a:solidFill>
                <a:schemeClr val="dk1"/>
              </a:solidFill>
              <a:latin typeface="Trebuchet MS"/>
              <a:ea typeface="Trebuchet MS"/>
              <a:cs typeface="Trebuchet MS"/>
              <a:sym typeface="Trebuchet MS"/>
            </a:endParaRPr>
          </a:p>
          <a:p>
            <a:pPr marL="301943" marR="0" lvl="1" indent="0" algn="l" rtl="0">
              <a:spcBef>
                <a:spcPts val="400"/>
              </a:spcBef>
              <a:spcAft>
                <a:spcPts val="0"/>
              </a:spcAft>
              <a:buClr>
                <a:schemeClr val="dk2"/>
              </a:buClr>
              <a:buSzPts val="2000"/>
              <a:buFont typeface="Calibri"/>
              <a:buNone/>
            </a:pPr>
            <a:r>
              <a:rPr lang="en-US" sz="2000" b="0" i="0" u="none" strike="noStrike" cap="none">
                <a:solidFill>
                  <a:schemeClr val="dk1"/>
                </a:solidFill>
                <a:latin typeface="Trebuchet MS"/>
                <a:ea typeface="Trebuchet MS"/>
                <a:cs typeface="Trebuchet MS"/>
                <a:sym typeface="Trebuchet MS"/>
              </a:rPr>
              <a:t>This information packet is sent home to all families by each Title I school via your student’s backpack and can be found in the Parent &amp; Family Resource Area Notebook</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64"/>
        <p:cNvGrpSpPr/>
        <p:nvPr/>
      </p:nvGrpSpPr>
      <p:grpSpPr>
        <a:xfrm>
          <a:off x="0" y="0"/>
          <a:ext cx="0" cy="0"/>
          <a:chOff x="0" y="0"/>
          <a:chExt cx="0" cy="0"/>
        </a:xfrm>
      </p:grpSpPr>
      <p:sp>
        <p:nvSpPr>
          <p:cNvPr id="165" name="Google Shape;165;p13"/>
          <p:cNvSpPr txBox="1">
            <a:spLocks noGrp="1"/>
          </p:cNvSpPr>
          <p:nvPr>
            <p:ph type="title"/>
          </p:nvPr>
        </p:nvSpPr>
        <p:spPr>
          <a:xfrm>
            <a:off x="0" y="4572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Parents’</a:t>
            </a:r>
            <a:r>
              <a:rPr lang="en-US" sz="4800">
                <a:solidFill>
                  <a:srgbClr val="3F3F3F"/>
                </a:solidFill>
                <a:latin typeface="Calibri"/>
                <a:ea typeface="Calibri"/>
                <a:cs typeface="Calibri"/>
                <a:sym typeface="Calibri"/>
              </a:rPr>
              <a:t> </a:t>
            </a:r>
            <a:r>
              <a:rPr lang="en-US" sz="4800" b="1">
                <a:solidFill>
                  <a:srgbClr val="3F3F3F"/>
                </a:solidFill>
                <a:latin typeface="Calibri"/>
                <a:ea typeface="Calibri"/>
                <a:cs typeface="Calibri"/>
                <a:sym typeface="Calibri"/>
              </a:rPr>
              <a:t>Right to Know</a:t>
            </a:r>
            <a:endParaRPr sz="4800" b="1">
              <a:solidFill>
                <a:schemeClr val="dk1"/>
              </a:solidFill>
              <a:latin typeface="Calibri"/>
              <a:ea typeface="Calibri"/>
              <a:cs typeface="Calibri"/>
              <a:sym typeface="Calibri"/>
            </a:endParaRPr>
          </a:p>
        </p:txBody>
      </p:sp>
      <p:sp>
        <p:nvSpPr>
          <p:cNvPr id="166" name="Google Shape;166;p13"/>
          <p:cNvSpPr txBox="1"/>
          <p:nvPr/>
        </p:nvSpPr>
        <p:spPr>
          <a:xfrm>
            <a:off x="152400" y="1676400"/>
            <a:ext cx="8763000" cy="48006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279400" algn="just" rtl="0">
              <a:lnSpc>
                <a:spcPct val="90000"/>
              </a:lnSpc>
              <a:spcBef>
                <a:spcPts val="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a:p>
            <a:pPr marL="0" marR="0" lvl="0" indent="0" algn="l" rtl="0">
              <a:spcBef>
                <a:spcPts val="640"/>
              </a:spcBef>
              <a:spcAft>
                <a:spcPts val="0"/>
              </a:spcAft>
              <a:buClr>
                <a:schemeClr val="dk1"/>
              </a:buClr>
              <a:buSzPts val="3200"/>
              <a:buFont typeface="Trebuchet MS"/>
              <a:buNone/>
            </a:pPr>
            <a:r>
              <a:rPr lang="en-US" sz="3200" b="1" i="0" u="none" strike="noStrike" cap="none">
                <a:solidFill>
                  <a:schemeClr val="dk1"/>
                </a:solidFill>
                <a:latin typeface="Trebuchet MS"/>
                <a:ea typeface="Trebuchet MS"/>
                <a:cs typeface="Trebuchet MS"/>
                <a:sym typeface="Trebuchet MS"/>
              </a:rPr>
              <a:t>It is your right to:</a:t>
            </a:r>
            <a:endParaRPr/>
          </a:p>
          <a:p>
            <a:pPr marL="342900" marR="0" lvl="0" indent="-342900" algn="l" rtl="0">
              <a:spcBef>
                <a:spcPts val="480"/>
              </a:spcBef>
              <a:spcAft>
                <a:spcPts val="0"/>
              </a:spcAft>
              <a:buClr>
                <a:schemeClr val="dk2"/>
              </a:buClr>
              <a:buSzPts val="2400"/>
              <a:buFont typeface="Arial"/>
              <a:buChar char="•"/>
            </a:pPr>
            <a:r>
              <a:rPr lang="en-US" sz="2400" b="0" i="0" u="none" strike="noStrike" cap="none">
                <a:solidFill>
                  <a:schemeClr val="dk1"/>
                </a:solidFill>
                <a:latin typeface="Trebuchet MS"/>
                <a:ea typeface="Trebuchet MS"/>
                <a:cs typeface="Trebuchet MS"/>
                <a:sym typeface="Trebuchet MS"/>
              </a:rPr>
              <a:t>Be involved and request regular meetings to express your opinions and concerns</a:t>
            </a:r>
            <a:endParaRPr/>
          </a:p>
          <a:p>
            <a:pPr marL="342900" marR="0" lvl="0" indent="-342900" algn="l" rtl="0">
              <a:spcBef>
                <a:spcPts val="480"/>
              </a:spcBef>
              <a:spcAft>
                <a:spcPts val="0"/>
              </a:spcAft>
              <a:buClr>
                <a:schemeClr val="dk2"/>
              </a:buClr>
              <a:buSzPts val="2400"/>
              <a:buFont typeface="Arial"/>
              <a:buChar char="•"/>
            </a:pPr>
            <a:r>
              <a:rPr lang="en-US" sz="2400" b="0" i="0" u="none" strike="noStrike" cap="none">
                <a:solidFill>
                  <a:schemeClr val="dk1"/>
                </a:solidFill>
                <a:latin typeface="Trebuchet MS"/>
                <a:ea typeface="Trebuchet MS"/>
                <a:cs typeface="Trebuchet MS"/>
                <a:sym typeface="Trebuchet MS"/>
              </a:rPr>
              <a:t>Be provided information on your child’s level of achievement on state assessments  in reading/language arts, writing, mathematics, and science</a:t>
            </a:r>
            <a:endParaRPr/>
          </a:p>
          <a:p>
            <a:pPr marL="342900" marR="0" lvl="0" indent="-342900" algn="l" rtl="0">
              <a:spcBef>
                <a:spcPts val="480"/>
              </a:spcBef>
              <a:spcAft>
                <a:spcPts val="0"/>
              </a:spcAft>
              <a:buClr>
                <a:schemeClr val="dk2"/>
              </a:buClr>
              <a:buSzPts val="2400"/>
              <a:buFont typeface="Arial"/>
              <a:buChar char="•"/>
            </a:pPr>
            <a:r>
              <a:rPr lang="en-US" sz="2400" b="0" i="0" u="none" strike="noStrike" cap="none">
                <a:solidFill>
                  <a:schemeClr val="dk1"/>
                </a:solidFill>
                <a:latin typeface="Trebuchet MS"/>
                <a:ea typeface="Trebuchet MS"/>
                <a:cs typeface="Trebuchet MS"/>
                <a:sym typeface="Trebuchet MS"/>
              </a:rPr>
              <a:t>Request and receive information on the qualifications of your child’s teacher</a:t>
            </a:r>
            <a:endParaRPr/>
          </a:p>
          <a:p>
            <a:pPr marL="342900" marR="0" lvl="0" indent="-342900" algn="l" rtl="0">
              <a:spcBef>
                <a:spcPts val="480"/>
              </a:spcBef>
              <a:spcAft>
                <a:spcPts val="0"/>
              </a:spcAft>
              <a:buClr>
                <a:schemeClr val="dk2"/>
              </a:buClr>
              <a:buSzPts val="2400"/>
              <a:buFont typeface="Arial"/>
              <a:buChar char="•"/>
            </a:pPr>
            <a:r>
              <a:rPr lang="en-US" sz="2400" b="0" i="0" u="none" strike="noStrike" cap="none">
                <a:solidFill>
                  <a:schemeClr val="dk1"/>
                </a:solidFill>
                <a:latin typeface="Trebuchet MS"/>
                <a:ea typeface="Trebuchet MS"/>
                <a:cs typeface="Trebuchet MS"/>
                <a:sym typeface="Trebuchet MS"/>
              </a:rPr>
              <a:t>Be informed if your child is taught by a Non-Certified Teacher for four or more consecutive weeks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71"/>
        <p:cNvGrpSpPr/>
        <p:nvPr/>
      </p:nvGrpSpPr>
      <p:grpSpPr>
        <a:xfrm>
          <a:off x="0" y="0"/>
          <a:ext cx="0" cy="0"/>
          <a:chOff x="0" y="0"/>
          <a:chExt cx="0" cy="0"/>
        </a:xfrm>
      </p:grpSpPr>
      <p:sp>
        <p:nvSpPr>
          <p:cNvPr id="172" name="Google Shape;172;p14"/>
          <p:cNvSpPr txBox="1">
            <a:spLocks noGrp="1"/>
          </p:cNvSpPr>
          <p:nvPr>
            <p:ph type="title"/>
          </p:nvPr>
        </p:nvSpPr>
        <p:spPr>
          <a:xfrm>
            <a:off x="0" y="3048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Parent &amp; Family Engagement Plan </a:t>
            </a:r>
            <a:br>
              <a:rPr lang="en-US" sz="4800" b="1">
                <a:solidFill>
                  <a:srgbClr val="3F3F3F"/>
                </a:solidFill>
                <a:latin typeface="Calibri"/>
                <a:ea typeface="Calibri"/>
                <a:cs typeface="Calibri"/>
                <a:sym typeface="Calibri"/>
              </a:rPr>
            </a:br>
            <a:r>
              <a:rPr lang="en-US" sz="4800" b="1">
                <a:solidFill>
                  <a:srgbClr val="3F3F3F"/>
                </a:solidFill>
                <a:latin typeface="Calibri"/>
                <a:ea typeface="Calibri"/>
                <a:cs typeface="Calibri"/>
                <a:sym typeface="Calibri"/>
              </a:rPr>
              <a:t>Guidelines</a:t>
            </a:r>
            <a:endParaRPr sz="4800">
              <a:latin typeface="Calibri"/>
              <a:ea typeface="Calibri"/>
              <a:cs typeface="Calibri"/>
              <a:sym typeface="Calibri"/>
            </a:endParaRPr>
          </a:p>
        </p:txBody>
      </p:sp>
      <p:sp>
        <p:nvSpPr>
          <p:cNvPr id="173" name="Google Shape;173;p14"/>
          <p:cNvSpPr txBox="1"/>
          <p:nvPr/>
        </p:nvSpPr>
        <p:spPr>
          <a:xfrm>
            <a:off x="152400" y="1600200"/>
            <a:ext cx="8763000" cy="48006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l" rtl="0">
              <a:spcBef>
                <a:spcPts val="0"/>
              </a:spcBef>
              <a:spcAft>
                <a:spcPts val="0"/>
              </a:spcAft>
              <a:buClr>
                <a:schemeClr val="dk2"/>
              </a:buClr>
              <a:buSzPts val="2000"/>
              <a:buFont typeface="Arial"/>
              <a:buChar char="•"/>
            </a:pPr>
            <a:r>
              <a:rPr lang="en-US" sz="2000" b="0" i="0" u="none" strike="noStrike" cap="none">
                <a:solidFill>
                  <a:srgbClr val="3F3F3F"/>
                </a:solidFill>
                <a:latin typeface="Trebuchet MS"/>
                <a:ea typeface="Trebuchet MS"/>
                <a:cs typeface="Trebuchet MS"/>
                <a:sym typeface="Trebuchet MS"/>
              </a:rPr>
              <a:t>As a parent or family member you are vital in the development, implementation, and review of the parental and family engagement program at our school. </a:t>
            </a:r>
            <a:endParaRPr/>
          </a:p>
          <a:p>
            <a:pPr marL="342900" marR="0" lvl="0" indent="-342900" algn="l" rtl="0">
              <a:spcBef>
                <a:spcPts val="400"/>
              </a:spcBef>
              <a:spcAft>
                <a:spcPts val="0"/>
              </a:spcAft>
              <a:buClr>
                <a:schemeClr val="dk2"/>
              </a:buClr>
              <a:buSzPts val="2000"/>
              <a:buFont typeface="Arial"/>
              <a:buChar char="•"/>
            </a:pPr>
            <a:r>
              <a:rPr lang="en-US" sz="2000" b="0" i="0" u="none" strike="noStrike" cap="none">
                <a:solidFill>
                  <a:srgbClr val="3F3F3F"/>
                </a:solidFill>
                <a:latin typeface="Trebuchet MS"/>
                <a:ea typeface="Trebuchet MS"/>
                <a:cs typeface="Trebuchet MS"/>
                <a:sym typeface="Trebuchet MS"/>
              </a:rPr>
              <a:t>So that you can be as active as possible in your child’s school success we will:</a:t>
            </a:r>
            <a:endParaRPr/>
          </a:p>
          <a:p>
            <a:pPr marL="486918" marR="0" lvl="1" indent="-285750" algn="l" rtl="0">
              <a:spcBef>
                <a:spcPts val="360"/>
              </a:spcBef>
              <a:spcAft>
                <a:spcPts val="0"/>
              </a:spcAft>
              <a:buClr>
                <a:schemeClr val="dk2"/>
              </a:buClr>
              <a:buSzPts val="1800"/>
              <a:buFont typeface="Noto Sans Symbols"/>
              <a:buChar char="❖"/>
            </a:pPr>
            <a:r>
              <a:rPr lang="en-US" sz="1800" b="0" i="0" u="none" strike="noStrike" cap="none">
                <a:solidFill>
                  <a:srgbClr val="3F3F3F"/>
                </a:solidFill>
                <a:latin typeface="Trebuchet MS"/>
                <a:ea typeface="Trebuchet MS"/>
                <a:cs typeface="Trebuchet MS"/>
                <a:sym typeface="Trebuchet MS"/>
              </a:rPr>
              <a:t>Convene this Annual Meeting to inform you of Title I program requirements and your rights to be informed and involved regarding this program</a:t>
            </a:r>
            <a:endParaRPr/>
          </a:p>
          <a:p>
            <a:pPr marL="486918" marR="0" lvl="1" indent="-285750" algn="l" rtl="0">
              <a:spcBef>
                <a:spcPts val="360"/>
              </a:spcBef>
              <a:spcAft>
                <a:spcPts val="0"/>
              </a:spcAft>
              <a:buClr>
                <a:schemeClr val="dk2"/>
              </a:buClr>
              <a:buSzPts val="1800"/>
              <a:buFont typeface="Noto Sans Symbols"/>
              <a:buChar char="❖"/>
            </a:pPr>
            <a:r>
              <a:rPr lang="en-US" sz="1800" b="0" i="0" u="none" strike="noStrike" cap="none">
                <a:solidFill>
                  <a:srgbClr val="3F3F3F"/>
                </a:solidFill>
                <a:latin typeface="Trebuchet MS"/>
                <a:ea typeface="Trebuchet MS"/>
                <a:cs typeface="Trebuchet MS"/>
                <a:sym typeface="Trebuchet MS"/>
              </a:rPr>
              <a:t>Provide families with timely information regarding Parent &amp; Family Engagement Activities and Trainings.</a:t>
            </a:r>
            <a:endParaRPr/>
          </a:p>
          <a:p>
            <a:pPr marL="486918" marR="0" lvl="1" indent="-285750" algn="l" rtl="0">
              <a:spcBef>
                <a:spcPts val="360"/>
              </a:spcBef>
              <a:spcAft>
                <a:spcPts val="0"/>
              </a:spcAft>
              <a:buClr>
                <a:schemeClr val="dk2"/>
              </a:buClr>
              <a:buSzPts val="1800"/>
              <a:buFont typeface="Noto Sans Symbols"/>
              <a:buChar char="❖"/>
            </a:pPr>
            <a:r>
              <a:rPr lang="en-US" sz="1800" b="0" i="0" u="none" strike="noStrike" cap="none">
                <a:solidFill>
                  <a:srgbClr val="3F3F3F"/>
                </a:solidFill>
                <a:latin typeface="Trebuchet MS"/>
                <a:ea typeface="Trebuchet MS"/>
                <a:cs typeface="Trebuchet MS"/>
                <a:sym typeface="Trebuchet MS"/>
              </a:rPr>
              <a:t>Offer activities and trainings at flexible times to maximize participation</a:t>
            </a:r>
            <a:endParaRPr/>
          </a:p>
          <a:p>
            <a:pPr marL="486918" marR="0" lvl="1" indent="-285750" algn="l" rtl="0">
              <a:spcBef>
                <a:spcPts val="360"/>
              </a:spcBef>
              <a:spcAft>
                <a:spcPts val="0"/>
              </a:spcAft>
              <a:buClr>
                <a:schemeClr val="dk2"/>
              </a:buClr>
              <a:buSzPts val="1800"/>
              <a:buFont typeface="Noto Sans Symbols"/>
              <a:buChar char="❖"/>
            </a:pPr>
            <a:r>
              <a:rPr lang="en-US" sz="1800" b="0" i="0" u="none" strike="noStrike" cap="none">
                <a:solidFill>
                  <a:srgbClr val="3F3F3F"/>
                </a:solidFill>
                <a:latin typeface="Trebuchet MS"/>
                <a:ea typeface="Trebuchet MS"/>
                <a:cs typeface="Trebuchet MS"/>
                <a:sym typeface="Trebuchet MS"/>
              </a:rPr>
              <a:t>Assist families in understanding academic content standards, assessments, and how to monitor and improve the achievement of their children. </a:t>
            </a:r>
            <a:endParaRPr/>
          </a:p>
          <a:p>
            <a:pPr marL="486918" marR="0" lvl="1" indent="-285750" algn="l" rtl="0">
              <a:spcBef>
                <a:spcPts val="360"/>
              </a:spcBef>
              <a:spcAft>
                <a:spcPts val="0"/>
              </a:spcAft>
              <a:buClr>
                <a:schemeClr val="dk2"/>
              </a:buClr>
              <a:buSzPts val="1800"/>
              <a:buFont typeface="Noto Sans Symbols"/>
              <a:buChar char="❖"/>
            </a:pPr>
            <a:r>
              <a:rPr lang="en-US" sz="1800" b="0" i="0" u="none" strike="noStrike" cap="none">
                <a:solidFill>
                  <a:srgbClr val="3F3F3F"/>
                </a:solidFill>
                <a:latin typeface="Trebuchet MS"/>
                <a:ea typeface="Trebuchet MS"/>
                <a:cs typeface="Trebuchet MS"/>
                <a:sym typeface="Trebuchet MS"/>
              </a:rPr>
              <a:t>Provide materials and training to help you work with your child to improve his or her achievement.</a:t>
            </a:r>
            <a:endParaRPr/>
          </a:p>
          <a:p>
            <a:pPr marL="486918" marR="0" lvl="1" indent="-285750" algn="l" rtl="0">
              <a:spcBef>
                <a:spcPts val="360"/>
              </a:spcBef>
              <a:spcAft>
                <a:spcPts val="0"/>
              </a:spcAft>
              <a:buClr>
                <a:schemeClr val="dk2"/>
              </a:buClr>
              <a:buSzPts val="1800"/>
              <a:buFont typeface="Noto Sans Symbols"/>
              <a:buChar char="❖"/>
            </a:pPr>
            <a:r>
              <a:rPr lang="en-US" sz="1800" b="0" i="0" u="none" strike="noStrike" cap="none">
                <a:solidFill>
                  <a:srgbClr val="3F3F3F"/>
                </a:solidFill>
                <a:latin typeface="Trebuchet MS"/>
                <a:ea typeface="Trebuchet MS"/>
                <a:cs typeface="Trebuchet MS"/>
                <a:sym typeface="Trebuchet MS"/>
              </a:rPr>
              <a:t>Inform you on where to locate a copy of the Title I Complaint Procedures.</a:t>
            </a:r>
            <a:endParaRPr sz="1800" b="0" i="0" u="none" strike="noStrike" cap="none">
              <a:solidFill>
                <a:srgbClr val="3F3F3F"/>
              </a:solidFill>
              <a:latin typeface="Trebuchet MS"/>
              <a:ea typeface="Trebuchet MS"/>
              <a:cs typeface="Trebuchet MS"/>
              <a:sym typeface="Trebuchet MS"/>
            </a:endParaRPr>
          </a:p>
          <a:p>
            <a:pPr marL="342900" marR="0" lvl="0" indent="-190500" algn="just" rtl="0">
              <a:lnSpc>
                <a:spcPct val="90000"/>
              </a:lnSpc>
              <a:spcBef>
                <a:spcPts val="480"/>
              </a:spcBef>
              <a:spcAft>
                <a:spcPts val="0"/>
              </a:spcAft>
              <a:buClr>
                <a:srgbClr val="03042B"/>
              </a:buClr>
              <a:buSzPts val="2400"/>
              <a:buFont typeface="Trebuchet MS"/>
              <a:buNone/>
            </a:pPr>
            <a:endParaRPr sz="2400" b="0" i="0" u="none" strike="noStrike" cap="non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78"/>
        <p:cNvGrpSpPr/>
        <p:nvPr/>
      </p:nvGrpSpPr>
      <p:grpSpPr>
        <a:xfrm>
          <a:off x="0" y="0"/>
          <a:ext cx="0" cy="0"/>
          <a:chOff x="0" y="0"/>
          <a:chExt cx="0" cy="0"/>
        </a:xfrm>
      </p:grpSpPr>
      <p:sp>
        <p:nvSpPr>
          <p:cNvPr id="179" name="Google Shape;179;p15"/>
          <p:cNvSpPr txBox="1"/>
          <p:nvPr/>
        </p:nvSpPr>
        <p:spPr>
          <a:xfrm>
            <a:off x="304800" y="1219200"/>
            <a:ext cx="8610600" cy="51816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279400" algn="just" rtl="0">
              <a:lnSpc>
                <a:spcPct val="90000"/>
              </a:lnSpc>
              <a:spcBef>
                <a:spcPts val="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a:p>
            <a:pPr marL="91440" marR="0" lvl="0" indent="-177800" algn="l" rtl="0">
              <a:spcBef>
                <a:spcPts val="560"/>
              </a:spcBef>
              <a:spcAft>
                <a:spcPts val="0"/>
              </a:spcAft>
              <a:buClr>
                <a:schemeClr val="dk2"/>
              </a:buClr>
              <a:buSzPts val="2800"/>
              <a:buFont typeface="Trebuchet MS"/>
              <a:buChar char="•"/>
            </a:pPr>
            <a:r>
              <a:rPr lang="en-US" sz="2800" b="0" i="0" u="none" strike="noStrike" cap="none">
                <a:solidFill>
                  <a:srgbClr val="3F3F3F"/>
                </a:solidFill>
                <a:latin typeface="Trebuchet MS"/>
                <a:ea typeface="Trebuchet MS"/>
                <a:cs typeface="Trebuchet MS"/>
                <a:sym typeface="Trebuchet MS"/>
              </a:rPr>
              <a:t>An area/room has been established to house resource materials for parents and families to access as needed.</a:t>
            </a:r>
            <a:endParaRPr/>
          </a:p>
          <a:p>
            <a:pPr marL="91440" marR="0" lvl="0" indent="-177800" algn="l" rtl="0">
              <a:spcBef>
                <a:spcPts val="560"/>
              </a:spcBef>
              <a:spcAft>
                <a:spcPts val="0"/>
              </a:spcAft>
              <a:buClr>
                <a:schemeClr val="dk2"/>
              </a:buClr>
              <a:buSzPts val="2800"/>
              <a:buFont typeface="Trebuchet MS"/>
              <a:buChar char="•"/>
            </a:pPr>
            <a:r>
              <a:rPr lang="en-US" sz="2800" b="0" i="0" u="none" strike="noStrike" cap="none">
                <a:solidFill>
                  <a:srgbClr val="3F3F3F"/>
                </a:solidFill>
                <a:latin typeface="Trebuchet MS"/>
                <a:ea typeface="Trebuchet MS"/>
                <a:cs typeface="Trebuchet MS"/>
                <a:sym typeface="Trebuchet MS"/>
              </a:rPr>
              <a:t>This area/room contains a variety of informational and academic materials for parents to take and use with their student at home.</a:t>
            </a:r>
            <a:endParaRPr/>
          </a:p>
          <a:p>
            <a:pPr marL="91440" marR="0" lvl="0" indent="-177800" algn="l" rtl="0">
              <a:spcBef>
                <a:spcPts val="560"/>
              </a:spcBef>
              <a:spcAft>
                <a:spcPts val="0"/>
              </a:spcAft>
              <a:buClr>
                <a:schemeClr val="dk2"/>
              </a:buClr>
              <a:buSzPts val="2800"/>
              <a:buFont typeface="Trebuchet MS"/>
              <a:buChar char="•"/>
            </a:pPr>
            <a:r>
              <a:rPr lang="en-US" sz="2800" b="0" i="0" u="none" strike="noStrike" cap="none">
                <a:solidFill>
                  <a:srgbClr val="3F3F3F"/>
                </a:solidFill>
                <a:latin typeface="Trebuchet MS"/>
                <a:ea typeface="Trebuchet MS"/>
                <a:cs typeface="Trebuchet MS"/>
                <a:sym typeface="Trebuchet MS"/>
              </a:rPr>
              <a:t>Our Parent &amp; Family Resource Area is located in </a:t>
            </a:r>
            <a:r>
              <a:rPr lang="en-US" sz="2800" b="0" i="0" u="none" strike="noStrike" cap="none">
                <a:solidFill>
                  <a:srgbClr val="FF0000"/>
                </a:solidFill>
                <a:latin typeface="Trebuchet MS"/>
                <a:ea typeface="Trebuchet MS"/>
                <a:cs typeface="Trebuchet MS"/>
                <a:sym typeface="Trebuchet MS"/>
              </a:rPr>
              <a:t>[room #]</a:t>
            </a:r>
            <a:endParaRPr/>
          </a:p>
          <a:p>
            <a:pPr marL="91440" marR="0" lvl="0" indent="-177800" algn="l" rtl="0">
              <a:spcBef>
                <a:spcPts val="560"/>
              </a:spcBef>
              <a:spcAft>
                <a:spcPts val="0"/>
              </a:spcAft>
              <a:buClr>
                <a:schemeClr val="dk2"/>
              </a:buClr>
              <a:buSzPts val="2800"/>
              <a:buFont typeface="Trebuchet MS"/>
              <a:buChar char="•"/>
            </a:pPr>
            <a:r>
              <a:rPr lang="en-US" sz="2800" b="0" i="0" u="none" strike="noStrike" cap="none">
                <a:solidFill>
                  <a:srgbClr val="3F3F3F"/>
                </a:solidFill>
                <a:latin typeface="Trebuchet MS"/>
                <a:ea typeface="Trebuchet MS"/>
                <a:cs typeface="Trebuchet MS"/>
                <a:sym typeface="Trebuchet MS"/>
              </a:rPr>
              <a:t>Some of the materials available for check-out are:</a:t>
            </a:r>
            <a:endParaRPr/>
          </a:p>
          <a:p>
            <a:pPr marL="384048" marR="0" lvl="1" indent="-182880" algn="l" rtl="0">
              <a:spcBef>
                <a:spcPts val="560"/>
              </a:spcBef>
              <a:spcAft>
                <a:spcPts val="0"/>
              </a:spcAft>
              <a:buClr>
                <a:schemeClr val="dk2"/>
              </a:buClr>
              <a:buSzPts val="2800"/>
              <a:buFont typeface="Arial"/>
              <a:buChar char="•"/>
            </a:pPr>
            <a:r>
              <a:rPr lang="en-US" sz="2800" b="0" i="0" u="none" strike="noStrike" cap="none">
                <a:solidFill>
                  <a:srgbClr val="FF0000"/>
                </a:solidFill>
                <a:latin typeface="Trebuchet MS"/>
                <a:ea typeface="Trebuchet MS"/>
                <a:cs typeface="Trebuchet MS"/>
                <a:sym typeface="Trebuchet MS"/>
              </a:rPr>
              <a:t>[ list check-out materials]</a:t>
            </a:r>
            <a:endParaRPr/>
          </a:p>
          <a:p>
            <a:pPr marL="742950" marR="0" lvl="1" indent="-285750" algn="just" rtl="0">
              <a:lnSpc>
                <a:spcPct val="90000"/>
              </a:lnSpc>
              <a:spcBef>
                <a:spcPts val="480"/>
              </a:spcBef>
              <a:spcAft>
                <a:spcPts val="0"/>
              </a:spcAft>
              <a:buClr>
                <a:srgbClr val="03042B"/>
              </a:buClr>
              <a:buSzPts val="2400"/>
              <a:buFont typeface="Trebuchet MS"/>
              <a:buNone/>
            </a:pPr>
            <a:endParaRPr sz="2400" b="0" i="0" u="none" strike="noStrike" cap="none">
              <a:solidFill>
                <a:srgbClr val="FF0000"/>
              </a:solidFill>
              <a:latin typeface="Arial"/>
              <a:ea typeface="Arial"/>
              <a:cs typeface="Arial"/>
              <a:sym typeface="Arial"/>
            </a:endParaRPr>
          </a:p>
          <a:p>
            <a:pPr marL="742950" marR="0" lvl="1" indent="-133350" algn="just" rtl="0">
              <a:lnSpc>
                <a:spcPct val="90000"/>
              </a:lnSpc>
              <a:spcBef>
                <a:spcPts val="480"/>
              </a:spcBef>
              <a:spcAft>
                <a:spcPts val="0"/>
              </a:spcAft>
              <a:buClr>
                <a:srgbClr val="03042B"/>
              </a:buClr>
              <a:buSzPts val="2400"/>
              <a:buFont typeface="Noto Sans Symbols"/>
              <a:buNone/>
            </a:pPr>
            <a:endParaRPr sz="2400" b="0" i="0" u="none" strike="noStrike" cap="none">
              <a:solidFill>
                <a:srgbClr val="FF0000"/>
              </a:solidFill>
              <a:latin typeface="Arial"/>
              <a:ea typeface="Arial"/>
              <a:cs typeface="Arial"/>
              <a:sym typeface="Arial"/>
            </a:endParaRPr>
          </a:p>
        </p:txBody>
      </p:sp>
      <p:sp>
        <p:nvSpPr>
          <p:cNvPr id="180" name="Google Shape;180;p15"/>
          <p:cNvSpPr txBox="1">
            <a:spLocks noGrp="1"/>
          </p:cNvSpPr>
          <p:nvPr>
            <p:ph type="title"/>
          </p:nvPr>
        </p:nvSpPr>
        <p:spPr>
          <a:xfrm>
            <a:off x="0" y="10886"/>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Parent &amp; Family Resource Area</a:t>
            </a:r>
            <a:endParaRPr sz="4800">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85"/>
        <p:cNvGrpSpPr/>
        <p:nvPr/>
      </p:nvGrpSpPr>
      <p:grpSpPr>
        <a:xfrm>
          <a:off x="0" y="0"/>
          <a:ext cx="0" cy="0"/>
          <a:chOff x="0" y="0"/>
          <a:chExt cx="0" cy="0"/>
        </a:xfrm>
      </p:grpSpPr>
      <p:sp>
        <p:nvSpPr>
          <p:cNvPr id="186" name="Google Shape;186;p16"/>
          <p:cNvSpPr txBox="1">
            <a:spLocks noGrp="1"/>
          </p:cNvSpPr>
          <p:nvPr>
            <p:ph type="title"/>
          </p:nvPr>
        </p:nvSpPr>
        <p:spPr>
          <a:xfrm>
            <a:off x="76200" y="304800"/>
            <a:ext cx="89916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latin typeface="Calibri"/>
                <a:ea typeface="Calibri"/>
                <a:cs typeface="Calibri"/>
                <a:sym typeface="Calibri"/>
              </a:rPr>
              <a:t>Your Involvement is Key to </a:t>
            </a:r>
            <a:br>
              <a:rPr lang="en-US" sz="4800" b="1">
                <a:latin typeface="Calibri"/>
                <a:ea typeface="Calibri"/>
                <a:cs typeface="Calibri"/>
                <a:sym typeface="Calibri"/>
              </a:rPr>
            </a:br>
            <a:r>
              <a:rPr lang="en-US" sz="4800" b="1">
                <a:latin typeface="Calibri"/>
                <a:ea typeface="Calibri"/>
                <a:cs typeface="Calibri"/>
                <a:sym typeface="Calibri"/>
              </a:rPr>
              <a:t>Your Child’s Success!</a:t>
            </a:r>
            <a:endParaRPr/>
          </a:p>
        </p:txBody>
      </p:sp>
      <p:sp>
        <p:nvSpPr>
          <p:cNvPr id="187" name="Google Shape;187;p16"/>
          <p:cNvSpPr txBox="1"/>
          <p:nvPr/>
        </p:nvSpPr>
        <p:spPr>
          <a:xfrm>
            <a:off x="381000" y="1676400"/>
            <a:ext cx="8458200" cy="48006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279400" algn="just" rtl="0">
              <a:lnSpc>
                <a:spcPct val="90000"/>
              </a:lnSpc>
              <a:spcBef>
                <a:spcPts val="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a:p>
            <a:pPr marL="342900" marR="0" lvl="0" indent="-342900" algn="l" rtl="0">
              <a:spcBef>
                <a:spcPts val="400"/>
              </a:spcBef>
              <a:spcAft>
                <a:spcPts val="0"/>
              </a:spcAft>
              <a:buClr>
                <a:schemeClr val="dk2"/>
              </a:buClr>
              <a:buSzPts val="2000"/>
              <a:buFont typeface="Trebuchet MS"/>
              <a:buChar char="•"/>
            </a:pPr>
            <a:r>
              <a:rPr lang="en-US" sz="2000" b="0" i="0" u="none" strike="noStrike" cap="none">
                <a:solidFill>
                  <a:schemeClr val="dk1"/>
                </a:solidFill>
                <a:latin typeface="Trebuchet MS"/>
                <a:ea typeface="Trebuchet MS"/>
                <a:cs typeface="Trebuchet MS"/>
                <a:sym typeface="Trebuchet MS"/>
              </a:rPr>
              <a:t>You are your child’s first teacher.</a:t>
            </a:r>
            <a:endParaRPr/>
          </a:p>
          <a:p>
            <a:pPr marL="342900" marR="0" lvl="0" indent="-342900" algn="l" rtl="0">
              <a:spcBef>
                <a:spcPts val="400"/>
              </a:spcBef>
              <a:spcAft>
                <a:spcPts val="0"/>
              </a:spcAft>
              <a:buClr>
                <a:schemeClr val="dk2"/>
              </a:buClr>
              <a:buSzPts val="2000"/>
              <a:buFont typeface="Trebuchet MS"/>
              <a:buChar char="•"/>
            </a:pPr>
            <a:r>
              <a:rPr lang="en-US" sz="2000" b="0" i="0" u="none" strike="noStrike" cap="none">
                <a:solidFill>
                  <a:schemeClr val="dk1"/>
                </a:solidFill>
                <a:latin typeface="Trebuchet MS"/>
                <a:ea typeface="Trebuchet MS"/>
                <a:cs typeface="Trebuchet MS"/>
                <a:sym typeface="Trebuchet MS"/>
              </a:rPr>
              <a:t>You have the ability to influence your child’s education more than any teacher or school.</a:t>
            </a:r>
            <a:endParaRPr/>
          </a:p>
          <a:p>
            <a:pPr marL="342900" marR="0" lvl="0" indent="-342900" algn="l" rtl="0">
              <a:spcBef>
                <a:spcPts val="400"/>
              </a:spcBef>
              <a:spcAft>
                <a:spcPts val="0"/>
              </a:spcAft>
              <a:buClr>
                <a:schemeClr val="dk2"/>
              </a:buClr>
              <a:buSzPts val="2000"/>
              <a:buFont typeface="Trebuchet MS"/>
              <a:buChar char="•"/>
            </a:pPr>
            <a:r>
              <a:rPr lang="en-US" sz="2000" b="0" i="0" u="none" strike="noStrike" cap="none">
                <a:solidFill>
                  <a:schemeClr val="dk1"/>
                </a:solidFill>
                <a:latin typeface="Trebuchet MS"/>
                <a:ea typeface="Trebuchet MS"/>
                <a:cs typeface="Trebuchet MS"/>
                <a:sym typeface="Trebuchet MS"/>
              </a:rPr>
              <a:t>You know your child best:</a:t>
            </a:r>
            <a:endParaRPr/>
          </a:p>
          <a:p>
            <a:pPr marL="644525" marR="0" lvl="1" indent="-342900" algn="l" rtl="0">
              <a:spcBef>
                <a:spcPts val="400"/>
              </a:spcBef>
              <a:spcAft>
                <a:spcPts val="0"/>
              </a:spcAft>
              <a:buClr>
                <a:schemeClr val="dk2"/>
              </a:buClr>
              <a:buSzPts val="2000"/>
              <a:buFont typeface="Noto Sans Symbols"/>
              <a:buChar char="❖"/>
            </a:pPr>
            <a:r>
              <a:rPr lang="en-US" sz="2000" b="0" i="0" u="none" strike="noStrike" cap="none">
                <a:solidFill>
                  <a:schemeClr val="dk1"/>
                </a:solidFill>
                <a:latin typeface="Trebuchet MS"/>
                <a:ea typeface="Trebuchet MS"/>
                <a:cs typeface="Trebuchet MS"/>
                <a:sym typeface="Trebuchet MS"/>
              </a:rPr>
              <a:t>Share information about your child’s interests and abilities with teachers</a:t>
            </a:r>
            <a:endParaRPr/>
          </a:p>
          <a:p>
            <a:pPr marL="644525" marR="0" lvl="1" indent="-342900" algn="l" rtl="0">
              <a:spcBef>
                <a:spcPts val="400"/>
              </a:spcBef>
              <a:spcAft>
                <a:spcPts val="0"/>
              </a:spcAft>
              <a:buClr>
                <a:schemeClr val="dk2"/>
              </a:buClr>
              <a:buSzPts val="2000"/>
              <a:buFont typeface="Noto Sans Symbols"/>
              <a:buChar char="❖"/>
            </a:pPr>
            <a:r>
              <a:rPr lang="en-US" sz="2000" b="0" i="0" u="none" strike="noStrike" cap="none">
                <a:solidFill>
                  <a:schemeClr val="dk1"/>
                </a:solidFill>
                <a:latin typeface="Trebuchet MS"/>
                <a:ea typeface="Trebuchet MS"/>
                <a:cs typeface="Trebuchet MS"/>
                <a:sym typeface="Trebuchet MS"/>
              </a:rPr>
              <a:t>Ask to see FSA results, AIMS results, as well as  Progress reports</a:t>
            </a:r>
            <a:endParaRPr/>
          </a:p>
          <a:p>
            <a:pPr marL="644525" marR="0" lvl="1" indent="-342900" algn="l" rtl="0">
              <a:spcBef>
                <a:spcPts val="400"/>
              </a:spcBef>
              <a:spcAft>
                <a:spcPts val="0"/>
              </a:spcAft>
              <a:buClr>
                <a:schemeClr val="dk2"/>
              </a:buClr>
              <a:buSzPts val="2000"/>
              <a:buFont typeface="Noto Sans Symbols"/>
              <a:buChar char="❖"/>
            </a:pPr>
            <a:r>
              <a:rPr lang="en-US" sz="2000" b="0" i="0" u="sng" strike="noStrike" cap="none">
                <a:solidFill>
                  <a:schemeClr val="dk1"/>
                </a:solidFill>
                <a:latin typeface="Trebuchet MS"/>
                <a:ea typeface="Trebuchet MS"/>
                <a:cs typeface="Trebuchet MS"/>
                <a:sym typeface="Trebuchet MS"/>
              </a:rPr>
              <a:t>Discuss these results with your child’s teacher so that you understand how to help your child at home</a:t>
            </a:r>
            <a:endParaRPr/>
          </a:p>
          <a:p>
            <a:pPr marL="644525" marR="0" lvl="1" indent="-342900" algn="l" rtl="0">
              <a:spcBef>
                <a:spcPts val="400"/>
              </a:spcBef>
              <a:spcAft>
                <a:spcPts val="0"/>
              </a:spcAft>
              <a:buClr>
                <a:schemeClr val="dk2"/>
              </a:buClr>
              <a:buSzPts val="2000"/>
              <a:buFont typeface="Noto Sans Symbols"/>
              <a:buChar char="❖"/>
            </a:pPr>
            <a:r>
              <a:rPr lang="en-US" sz="2000" b="0" i="0" u="sng" strike="noStrike" cap="none">
                <a:solidFill>
                  <a:schemeClr val="dk1"/>
                </a:solidFill>
                <a:latin typeface="Trebuchet MS"/>
                <a:ea typeface="Trebuchet MS"/>
                <a:cs typeface="Trebuchet MS"/>
                <a:sym typeface="Trebuchet MS"/>
              </a:rPr>
              <a:t>Be knowledgeable of grade level expectations</a:t>
            </a:r>
            <a:endParaRPr/>
          </a:p>
          <a:p>
            <a:pPr marL="742950" marR="0" lvl="1" indent="-285750" algn="just" rtl="0">
              <a:lnSpc>
                <a:spcPct val="90000"/>
              </a:lnSpc>
              <a:spcBef>
                <a:spcPts val="480"/>
              </a:spcBef>
              <a:spcAft>
                <a:spcPts val="0"/>
              </a:spcAft>
              <a:buClr>
                <a:srgbClr val="03042B"/>
              </a:buClr>
              <a:buSzPts val="2400"/>
              <a:buFont typeface="Trebuchet MS"/>
              <a:buNone/>
            </a:pPr>
            <a:endParaRPr sz="2400" b="0" i="0" u="none" strike="noStrike" cap="none">
              <a:solidFill>
                <a:srgbClr val="FF0000"/>
              </a:solidFill>
              <a:latin typeface="Arial"/>
              <a:ea typeface="Arial"/>
              <a:cs typeface="Arial"/>
              <a:sym typeface="Arial"/>
            </a:endParaRPr>
          </a:p>
          <a:p>
            <a:pPr marL="742950" marR="0" lvl="1" indent="-133350" algn="just" rtl="0">
              <a:lnSpc>
                <a:spcPct val="90000"/>
              </a:lnSpc>
              <a:spcBef>
                <a:spcPts val="480"/>
              </a:spcBef>
              <a:spcAft>
                <a:spcPts val="0"/>
              </a:spcAft>
              <a:buClr>
                <a:srgbClr val="03042B"/>
              </a:buClr>
              <a:buSzPts val="2400"/>
              <a:buFont typeface="Noto Sans Symbols"/>
              <a:buNone/>
            </a:pPr>
            <a:endParaRPr sz="2400" b="0" i="0" u="none" strike="noStrike" cap="none">
              <a:solidFill>
                <a:srgbClr val="FF0000"/>
              </a:solidFill>
              <a:latin typeface="Arial"/>
              <a:ea typeface="Arial"/>
              <a:cs typeface="Arial"/>
              <a:sym typeface="Arial"/>
            </a:endParaRPr>
          </a:p>
        </p:txBody>
      </p:sp>
      <p:pic>
        <p:nvPicPr>
          <p:cNvPr id="188" name="Google Shape;188;p16"/>
          <p:cNvPicPr preferRelativeResize="0"/>
          <p:nvPr/>
        </p:nvPicPr>
        <p:blipFill rotWithShape="1">
          <a:blip r:embed="rId3">
            <a:alphaModFix/>
          </a:blip>
          <a:srcRect/>
          <a:stretch/>
        </p:blipFill>
        <p:spPr>
          <a:xfrm>
            <a:off x="7043058" y="4953000"/>
            <a:ext cx="1774371" cy="1451758"/>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93"/>
        <p:cNvGrpSpPr/>
        <p:nvPr/>
      </p:nvGrpSpPr>
      <p:grpSpPr>
        <a:xfrm>
          <a:off x="0" y="0"/>
          <a:ext cx="0" cy="0"/>
          <a:chOff x="0" y="0"/>
          <a:chExt cx="0" cy="0"/>
        </a:xfrm>
      </p:grpSpPr>
      <p:sp>
        <p:nvSpPr>
          <p:cNvPr id="194" name="Google Shape;194;p17"/>
          <p:cNvSpPr txBox="1">
            <a:spLocks noGrp="1"/>
          </p:cNvSpPr>
          <p:nvPr>
            <p:ph type="title"/>
          </p:nvPr>
        </p:nvSpPr>
        <p:spPr>
          <a:xfrm>
            <a:off x="533400" y="304800"/>
            <a:ext cx="77724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Classroom Visits</a:t>
            </a:r>
            <a:endParaRPr sz="4800" b="1">
              <a:solidFill>
                <a:schemeClr val="dk1"/>
              </a:solidFill>
              <a:latin typeface="Calibri"/>
              <a:ea typeface="Calibri"/>
              <a:cs typeface="Calibri"/>
              <a:sym typeface="Calibri"/>
            </a:endParaRPr>
          </a:p>
        </p:txBody>
      </p:sp>
      <p:sp>
        <p:nvSpPr>
          <p:cNvPr id="195" name="Google Shape;195;p17"/>
          <p:cNvSpPr txBox="1">
            <a:spLocks noGrp="1"/>
          </p:cNvSpPr>
          <p:nvPr>
            <p:ph type="body" idx="1"/>
          </p:nvPr>
        </p:nvSpPr>
        <p:spPr>
          <a:xfrm>
            <a:off x="304800" y="1600200"/>
            <a:ext cx="8610600" cy="4953000"/>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80000"/>
              </a:lnSpc>
              <a:spcBef>
                <a:spcPts val="0"/>
              </a:spcBef>
              <a:spcAft>
                <a:spcPts val="0"/>
              </a:spcAft>
              <a:buClr>
                <a:srgbClr val="03042B"/>
              </a:buClr>
              <a:buSzPts val="2800"/>
              <a:buFont typeface="Trebuchet MS"/>
              <a:buNone/>
            </a:pPr>
            <a:endParaRPr sz="2800">
              <a:solidFill>
                <a:srgbClr val="3F3F3F"/>
              </a:solidFill>
            </a:endParaRPr>
          </a:p>
          <a:p>
            <a:pPr marL="0" lvl="0" indent="0" algn="l" rtl="0">
              <a:lnSpc>
                <a:spcPct val="80000"/>
              </a:lnSpc>
              <a:spcBef>
                <a:spcPts val="560"/>
              </a:spcBef>
              <a:spcAft>
                <a:spcPts val="0"/>
              </a:spcAft>
              <a:buClr>
                <a:srgbClr val="3F3F3F"/>
              </a:buClr>
              <a:buSzPts val="2800"/>
              <a:buFont typeface="Trebuchet MS"/>
              <a:buNone/>
            </a:pPr>
            <a:r>
              <a:rPr lang="en-US" sz="2800">
                <a:solidFill>
                  <a:srgbClr val="3F3F3F"/>
                </a:solidFill>
              </a:rPr>
              <a:t>Teachers will provide specific information on:</a:t>
            </a:r>
            <a:endParaRPr/>
          </a:p>
          <a:p>
            <a:pPr marL="0" lvl="0" indent="0" algn="l" rtl="0">
              <a:lnSpc>
                <a:spcPct val="80000"/>
              </a:lnSpc>
              <a:spcBef>
                <a:spcPts val="160"/>
              </a:spcBef>
              <a:spcAft>
                <a:spcPts val="0"/>
              </a:spcAft>
              <a:buClr>
                <a:srgbClr val="03042B"/>
              </a:buClr>
              <a:buSzPts val="800"/>
              <a:buFont typeface="Trebuchet MS"/>
              <a:buNone/>
            </a:pPr>
            <a:endParaRPr sz="800">
              <a:solidFill>
                <a:srgbClr val="3F3F3F"/>
              </a:solidFill>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Florida Standards Assessment</a:t>
            </a:r>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Next Generation State Standards </a:t>
            </a:r>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Grade Level Expectations</a:t>
            </a:r>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Grade Specific Curriculum</a:t>
            </a:r>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Measuring Student Success</a:t>
            </a:r>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Definition of Proficiency</a:t>
            </a:r>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Overview of their plans for the year</a:t>
            </a:r>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Review the Home-School Compact</a:t>
            </a:r>
            <a:endParaRPr/>
          </a:p>
          <a:p>
            <a:pPr marL="760413" lvl="1" indent="-457200" algn="l" rtl="0">
              <a:lnSpc>
                <a:spcPct val="80000"/>
              </a:lnSpc>
              <a:spcBef>
                <a:spcPts val="520"/>
              </a:spcBef>
              <a:spcAft>
                <a:spcPts val="0"/>
              </a:spcAft>
              <a:buClr>
                <a:schemeClr val="dk2"/>
              </a:buClr>
              <a:buSzPts val="2600"/>
              <a:buFont typeface="Arial"/>
              <a:buChar char="•"/>
            </a:pPr>
            <a:r>
              <a:rPr lang="en-US" sz="2600">
                <a:solidFill>
                  <a:srgbClr val="3F3F3F"/>
                </a:solidFill>
              </a:rPr>
              <a:t>Home-School Communication Systems</a:t>
            </a:r>
            <a:endParaRPr sz="2600">
              <a:solidFill>
                <a:srgbClr val="3F3F3F"/>
              </a:solidFill>
            </a:endParaRPr>
          </a:p>
          <a:p>
            <a:pPr marL="0" lvl="0" indent="0" algn="l" rtl="0">
              <a:spcBef>
                <a:spcPts val="280"/>
              </a:spcBef>
              <a:spcAft>
                <a:spcPts val="0"/>
              </a:spcAft>
              <a:buClr>
                <a:srgbClr val="03042B"/>
              </a:buClr>
              <a:buSzPts val="1400"/>
              <a:buFont typeface="Trebuchet MS"/>
              <a:buNone/>
            </a:pPr>
            <a:endParaRPr sz="1400">
              <a:solidFill>
                <a:srgbClr val="7030A0"/>
              </a:solidFill>
              <a:latin typeface="Arial"/>
              <a:ea typeface="Arial"/>
              <a:cs typeface="Arial"/>
              <a:sym typeface="Arial"/>
            </a:endParaRPr>
          </a:p>
          <a:p>
            <a:pPr marL="0" lvl="0" indent="0" algn="l" rtl="0">
              <a:spcBef>
                <a:spcPts val="640"/>
              </a:spcBef>
              <a:spcAft>
                <a:spcPts val="0"/>
              </a:spcAft>
              <a:buClr>
                <a:srgbClr val="03042B"/>
              </a:buClr>
              <a:buSzPts val="3200"/>
              <a:buFont typeface="Trebuchet MS"/>
              <a:buNone/>
            </a:pPr>
            <a:endParaRPr>
              <a:solidFill>
                <a:srgbClr val="7030A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99"/>
        <p:cNvGrpSpPr/>
        <p:nvPr/>
      </p:nvGrpSpPr>
      <p:grpSpPr>
        <a:xfrm>
          <a:off x="0" y="0"/>
          <a:ext cx="0" cy="0"/>
          <a:chOff x="0" y="0"/>
          <a:chExt cx="0" cy="0"/>
        </a:xfrm>
      </p:grpSpPr>
      <p:sp>
        <p:nvSpPr>
          <p:cNvPr id="200" name="Google Shape;200;p18"/>
          <p:cNvSpPr txBox="1">
            <a:spLocks noGrp="1"/>
          </p:cNvSpPr>
          <p:nvPr>
            <p:ph type="title"/>
          </p:nvPr>
        </p:nvSpPr>
        <p:spPr>
          <a:xfrm>
            <a:off x="152400" y="933450"/>
            <a:ext cx="89916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latin typeface="Calibri"/>
                <a:ea typeface="Calibri"/>
                <a:cs typeface="Calibri"/>
                <a:sym typeface="Calibri"/>
              </a:rPr>
              <a:t>Questions?</a:t>
            </a:r>
            <a:r>
              <a:rPr lang="en-US">
                <a:latin typeface="Arial"/>
                <a:ea typeface="Arial"/>
                <a:cs typeface="Arial"/>
                <a:sym typeface="Arial"/>
              </a:rPr>
              <a:t/>
            </a:r>
            <a:br>
              <a:rPr lang="en-US">
                <a:latin typeface="Arial"/>
                <a:ea typeface="Arial"/>
                <a:cs typeface="Arial"/>
                <a:sym typeface="Arial"/>
              </a:rPr>
            </a:br>
            <a:r>
              <a:rPr lang="en-US">
                <a:latin typeface="Arial"/>
                <a:ea typeface="Arial"/>
                <a:cs typeface="Arial"/>
                <a:sym typeface="Arial"/>
              </a:rPr>
              <a:t/>
            </a:r>
            <a:br>
              <a:rPr lang="en-US">
                <a:latin typeface="Arial"/>
                <a:ea typeface="Arial"/>
                <a:cs typeface="Arial"/>
                <a:sym typeface="Arial"/>
              </a:rPr>
            </a:br>
            <a:endParaRPr>
              <a:latin typeface="Arial"/>
              <a:ea typeface="Arial"/>
              <a:cs typeface="Arial"/>
              <a:sym typeface="Arial"/>
            </a:endParaRPr>
          </a:p>
        </p:txBody>
      </p:sp>
      <p:pic>
        <p:nvPicPr>
          <p:cNvPr id="201" name="Google Shape;201;p18" descr="The Five Best Questions a Job Candidate Can Ask"/>
          <p:cNvPicPr preferRelativeResize="0"/>
          <p:nvPr/>
        </p:nvPicPr>
        <p:blipFill rotWithShape="1">
          <a:blip r:embed="rId3">
            <a:alphaModFix/>
          </a:blip>
          <a:srcRect/>
          <a:stretch/>
        </p:blipFill>
        <p:spPr>
          <a:xfrm>
            <a:off x="735330" y="1752600"/>
            <a:ext cx="7825740" cy="39624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205"/>
        <p:cNvGrpSpPr/>
        <p:nvPr/>
      </p:nvGrpSpPr>
      <p:grpSpPr>
        <a:xfrm>
          <a:off x="0" y="0"/>
          <a:ext cx="0" cy="0"/>
          <a:chOff x="0" y="0"/>
          <a:chExt cx="0" cy="0"/>
        </a:xfrm>
      </p:grpSpPr>
      <p:sp>
        <p:nvSpPr>
          <p:cNvPr id="206" name="Google Shape;206;p19"/>
          <p:cNvSpPr txBox="1">
            <a:spLocks noGrp="1"/>
          </p:cNvSpPr>
          <p:nvPr>
            <p:ph type="title"/>
          </p:nvPr>
        </p:nvSpPr>
        <p:spPr>
          <a:xfrm>
            <a:off x="0" y="152400"/>
            <a:ext cx="9144000" cy="10858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Thank you for attending.</a:t>
            </a:r>
            <a:endParaRPr sz="4800">
              <a:latin typeface="Calibri"/>
              <a:ea typeface="Calibri"/>
              <a:cs typeface="Calibri"/>
              <a:sym typeface="Calibri"/>
            </a:endParaRPr>
          </a:p>
        </p:txBody>
      </p:sp>
      <p:sp>
        <p:nvSpPr>
          <p:cNvPr id="207" name="Google Shape;207;p19"/>
          <p:cNvSpPr txBox="1"/>
          <p:nvPr/>
        </p:nvSpPr>
        <p:spPr>
          <a:xfrm>
            <a:off x="266700" y="1752600"/>
            <a:ext cx="8610600" cy="403860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rmAutofit/>
          </a:bodyPr>
          <a:lstStyle/>
          <a:p>
            <a:pPr marL="0" marR="0" lvl="0" indent="0" algn="l" rtl="0">
              <a:spcBef>
                <a:spcPts val="0"/>
              </a:spcBef>
              <a:spcAft>
                <a:spcPts val="0"/>
              </a:spcAft>
              <a:buClr>
                <a:srgbClr val="3F3F3F"/>
              </a:buClr>
              <a:buSzPts val="3600"/>
              <a:buFont typeface="Noto Sans Symbols"/>
              <a:buNone/>
            </a:pPr>
            <a:r>
              <a:rPr lang="en-US" sz="3600" b="0" i="0" u="none" strike="noStrike" cap="none">
                <a:solidFill>
                  <a:srgbClr val="3F3F3F"/>
                </a:solidFill>
                <a:latin typeface="Trebuchet MS"/>
                <a:ea typeface="Trebuchet MS"/>
                <a:cs typeface="Trebuchet MS"/>
                <a:sym typeface="Trebuchet MS"/>
              </a:rPr>
              <a:t>Be sure to sign/complete:</a:t>
            </a:r>
            <a:endParaRPr/>
          </a:p>
          <a:p>
            <a:pPr marL="0" marR="0" lvl="0" indent="0" algn="l" rtl="0">
              <a:spcBef>
                <a:spcPts val="200"/>
              </a:spcBef>
              <a:spcAft>
                <a:spcPts val="0"/>
              </a:spcAft>
              <a:buClr>
                <a:srgbClr val="03042B"/>
              </a:buClr>
              <a:buSzPts val="1000"/>
              <a:buFont typeface="Noto Sans Symbols"/>
              <a:buNone/>
            </a:pPr>
            <a:endParaRPr sz="1000" b="0" i="0" u="none" strike="noStrike" cap="none">
              <a:solidFill>
                <a:srgbClr val="3F3F3F"/>
              </a:solidFill>
              <a:latin typeface="Trebuchet MS"/>
              <a:ea typeface="Trebuchet MS"/>
              <a:cs typeface="Trebuchet MS"/>
              <a:sym typeface="Trebuchet MS"/>
            </a:endParaRPr>
          </a:p>
          <a:p>
            <a:pPr marL="274320" marR="0" lvl="0" indent="-274320" algn="l" rtl="0">
              <a:spcBef>
                <a:spcPts val="720"/>
              </a:spcBef>
              <a:spcAft>
                <a:spcPts val="0"/>
              </a:spcAft>
              <a:buClr>
                <a:schemeClr val="dk2"/>
              </a:buClr>
              <a:buSzPts val="3600"/>
              <a:buFont typeface="Noto Sans Symbols"/>
              <a:buChar char="❑"/>
            </a:pPr>
            <a:r>
              <a:rPr lang="en-US" sz="3600" b="0" i="0" u="none" strike="noStrike" cap="none">
                <a:solidFill>
                  <a:srgbClr val="3F3F3F"/>
                </a:solidFill>
                <a:latin typeface="Trebuchet MS"/>
                <a:ea typeface="Trebuchet MS"/>
                <a:cs typeface="Trebuchet MS"/>
                <a:sym typeface="Trebuchet MS"/>
              </a:rPr>
              <a:t>Title I Annual Meeting Evaluation Form</a:t>
            </a:r>
            <a:endParaRPr/>
          </a:p>
          <a:p>
            <a:pPr marL="0" marR="0" lvl="0" indent="0" algn="l" rtl="0">
              <a:spcBef>
                <a:spcPts val="200"/>
              </a:spcBef>
              <a:spcAft>
                <a:spcPts val="0"/>
              </a:spcAft>
              <a:buClr>
                <a:schemeClr val="dk2"/>
              </a:buClr>
              <a:buSzPts val="1000"/>
              <a:buFont typeface="Noto Sans Symbols"/>
              <a:buNone/>
            </a:pPr>
            <a:endParaRPr sz="1000" b="0" i="0" u="none" strike="noStrike" cap="none">
              <a:solidFill>
                <a:srgbClr val="3F3F3F"/>
              </a:solidFill>
              <a:latin typeface="Trebuchet MS"/>
              <a:ea typeface="Trebuchet MS"/>
              <a:cs typeface="Trebuchet MS"/>
              <a:sym typeface="Trebuchet MS"/>
            </a:endParaRPr>
          </a:p>
          <a:p>
            <a:pPr marL="274320" marR="0" lvl="0" indent="-274320" algn="l" rtl="0">
              <a:spcBef>
                <a:spcPts val="720"/>
              </a:spcBef>
              <a:spcAft>
                <a:spcPts val="0"/>
              </a:spcAft>
              <a:buClr>
                <a:schemeClr val="dk2"/>
              </a:buClr>
              <a:buSzPts val="3600"/>
              <a:buFont typeface="Noto Sans Symbols"/>
              <a:buChar char="❑"/>
            </a:pPr>
            <a:r>
              <a:rPr lang="en-US" sz="3600" b="0" i="0" u="none" strike="noStrike" cap="none">
                <a:solidFill>
                  <a:srgbClr val="3F3F3F"/>
                </a:solidFill>
                <a:latin typeface="Trebuchet MS"/>
                <a:ea typeface="Trebuchet MS"/>
                <a:cs typeface="Trebuchet MS"/>
                <a:sym typeface="Trebuchet MS"/>
              </a:rPr>
              <a:t>The Title I Parents’ Rights Letter </a:t>
            </a:r>
            <a:endParaRPr/>
          </a:p>
          <a:p>
            <a:pPr marL="274320" marR="0" lvl="0" indent="-274320" algn="l" rtl="0">
              <a:spcBef>
                <a:spcPts val="720"/>
              </a:spcBef>
              <a:spcAft>
                <a:spcPts val="0"/>
              </a:spcAft>
              <a:buClr>
                <a:schemeClr val="dk2"/>
              </a:buClr>
              <a:buSzPts val="3600"/>
              <a:buFont typeface="Noto Sans Symbols"/>
              <a:buChar char="❑"/>
            </a:pPr>
            <a:r>
              <a:rPr lang="en-US" sz="3600" b="0" i="0" u="none" strike="noStrike" cap="none">
                <a:solidFill>
                  <a:srgbClr val="3F3F3F"/>
                </a:solidFill>
                <a:latin typeface="Trebuchet MS"/>
                <a:ea typeface="Trebuchet MS"/>
                <a:cs typeface="Trebuchet MS"/>
                <a:sym typeface="Trebuchet MS"/>
              </a:rPr>
              <a:t>Home – School Compact</a:t>
            </a:r>
            <a:endParaRPr/>
          </a:p>
          <a:p>
            <a:pPr marL="644843" marR="0" lvl="1" indent="-342900" algn="l" rtl="0">
              <a:spcBef>
                <a:spcPts val="560"/>
              </a:spcBef>
              <a:spcAft>
                <a:spcPts val="0"/>
              </a:spcAft>
              <a:buClr>
                <a:schemeClr val="dk2"/>
              </a:buClr>
              <a:buSzPts val="2800"/>
              <a:buFont typeface="Noto Sans Symbols"/>
              <a:buChar char="⮚"/>
            </a:pPr>
            <a:r>
              <a:rPr lang="en-US" sz="2800" b="0" i="0" u="none" strike="noStrike" cap="none">
                <a:solidFill>
                  <a:srgbClr val="3F3F3F"/>
                </a:solidFill>
                <a:latin typeface="Trebuchet MS"/>
                <a:ea typeface="Trebuchet MS"/>
                <a:cs typeface="Trebuchet MS"/>
                <a:sym typeface="Trebuchet MS"/>
              </a:rPr>
              <a:t>(return both of these to your child’s teacher)</a:t>
            </a:r>
            <a:endParaRPr/>
          </a:p>
          <a:p>
            <a:pPr marL="457200" marR="0" lvl="0" indent="-254000" algn="l" rtl="0">
              <a:spcBef>
                <a:spcPts val="640"/>
              </a:spcBef>
              <a:spcAft>
                <a:spcPts val="0"/>
              </a:spcAft>
              <a:buClr>
                <a:srgbClr val="03042B"/>
              </a:buClr>
              <a:buSzPts val="3200"/>
              <a:buFont typeface="Noto Sans Symbols"/>
              <a:buNone/>
            </a:pPr>
            <a:endParaRPr sz="3200" b="0" i="0" u="none" strike="noStrike" cap="none">
              <a:solidFill>
                <a:srgbClr val="3F3F3F"/>
              </a:solidFill>
              <a:latin typeface="Trebuchet MS"/>
              <a:ea typeface="Trebuchet MS"/>
              <a:cs typeface="Trebuchet MS"/>
              <a:sym typeface="Trebuchet MS"/>
            </a:endParaRPr>
          </a:p>
          <a:p>
            <a:pPr marL="457200" marR="0" lvl="0" indent="-254000" algn="l" rtl="0">
              <a:spcBef>
                <a:spcPts val="640"/>
              </a:spcBef>
              <a:spcAft>
                <a:spcPts val="0"/>
              </a:spcAft>
              <a:buClr>
                <a:srgbClr val="03042B"/>
              </a:buClr>
              <a:buSzPts val="3200"/>
              <a:buFont typeface="Noto Sans Symbols"/>
              <a:buNone/>
            </a:pPr>
            <a:endParaRPr sz="32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91"/>
        <p:cNvGrpSpPr/>
        <p:nvPr/>
      </p:nvGrpSpPr>
      <p:grpSpPr>
        <a:xfrm>
          <a:off x="0" y="0"/>
          <a:ext cx="0" cy="0"/>
          <a:chOff x="0" y="0"/>
          <a:chExt cx="0" cy="0"/>
        </a:xfrm>
      </p:grpSpPr>
      <p:sp>
        <p:nvSpPr>
          <p:cNvPr id="92" name="Google Shape;92;p2"/>
          <p:cNvSpPr txBox="1">
            <a:spLocks noGrp="1"/>
          </p:cNvSpPr>
          <p:nvPr>
            <p:ph type="title"/>
          </p:nvPr>
        </p:nvSpPr>
        <p:spPr>
          <a:xfrm>
            <a:off x="152400" y="381000"/>
            <a:ext cx="89916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6000" b="1">
                <a:latin typeface="Calibri"/>
                <a:ea typeface="Calibri"/>
                <a:cs typeface="Calibri"/>
                <a:sym typeface="Calibri"/>
              </a:rPr>
              <a:t>Agenda</a:t>
            </a:r>
            <a:endParaRPr/>
          </a:p>
        </p:txBody>
      </p:sp>
      <p:sp>
        <p:nvSpPr>
          <p:cNvPr id="93" name="Google Shape;93;p2"/>
          <p:cNvSpPr txBox="1"/>
          <p:nvPr/>
        </p:nvSpPr>
        <p:spPr>
          <a:xfrm>
            <a:off x="609600" y="1828800"/>
            <a:ext cx="7772400" cy="426720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l" rtl="0">
              <a:spcBef>
                <a:spcPts val="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Welcome and Introductions</a:t>
            </a:r>
            <a:endParaRPr dirty="0"/>
          </a:p>
          <a:p>
            <a:pPr marL="342900" marR="0" lvl="0" indent="-342900" algn="l" rtl="0">
              <a:spcBef>
                <a:spcPts val="48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All About Title I</a:t>
            </a:r>
            <a:endParaRPr dirty="0"/>
          </a:p>
          <a:p>
            <a:pPr marL="342900" marR="0" lvl="0" indent="-342900" algn="l" rtl="0">
              <a:spcBef>
                <a:spcPts val="48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Title I Budgets</a:t>
            </a:r>
            <a:endParaRPr dirty="0"/>
          </a:p>
          <a:p>
            <a:pPr marL="342900" marR="0" lvl="0" indent="-342900" algn="l" rtl="0">
              <a:spcBef>
                <a:spcPts val="48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Standards and Testing</a:t>
            </a:r>
            <a:endParaRPr dirty="0"/>
          </a:p>
          <a:p>
            <a:pPr marL="342900" marR="0" lvl="0" indent="-342900" algn="l" rtl="0">
              <a:spcBef>
                <a:spcPts val="48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Title I Beginning of School Packet</a:t>
            </a:r>
            <a:endParaRPr dirty="0"/>
          </a:p>
          <a:p>
            <a:pPr marL="342900" marR="0" lvl="0" indent="-342900" algn="l" rtl="0">
              <a:spcBef>
                <a:spcPts val="48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Our Home-School Compact</a:t>
            </a:r>
            <a:endParaRPr dirty="0"/>
          </a:p>
          <a:p>
            <a:pPr marL="342900" marR="0" lvl="0" indent="-342900" algn="l" rtl="0">
              <a:spcBef>
                <a:spcPts val="48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Our School’s Parent &amp; Family Engagement Plan</a:t>
            </a:r>
            <a:endParaRPr dirty="0"/>
          </a:p>
          <a:p>
            <a:pPr marL="342900" marR="0" lvl="0" indent="-342900" algn="l" rtl="0">
              <a:spcBef>
                <a:spcPts val="480"/>
              </a:spcBef>
              <a:spcAft>
                <a:spcPts val="0"/>
              </a:spcAft>
              <a:buClr>
                <a:schemeClr val="dk2"/>
              </a:buClr>
              <a:buSzPts val="2400"/>
              <a:buFont typeface="Trebuchet MS"/>
              <a:buChar char="•"/>
            </a:pPr>
            <a:r>
              <a:rPr lang="en-US" sz="2400" b="0" i="0" u="none" strike="noStrike" cap="none" dirty="0">
                <a:solidFill>
                  <a:schemeClr val="dk1"/>
                </a:solidFill>
                <a:latin typeface="Trebuchet MS"/>
                <a:ea typeface="Trebuchet MS"/>
                <a:cs typeface="Trebuchet MS"/>
                <a:sym typeface="Trebuchet MS"/>
              </a:rPr>
              <a:t>Keys to Your Child’s </a:t>
            </a:r>
            <a:r>
              <a:rPr lang="en-US" sz="2400" b="0" i="0" u="none" strike="noStrike" cap="none" dirty="0" smtClean="0">
                <a:solidFill>
                  <a:schemeClr val="dk1"/>
                </a:solidFill>
                <a:latin typeface="Trebuchet MS"/>
                <a:ea typeface="Trebuchet MS"/>
                <a:cs typeface="Trebuchet MS"/>
                <a:sym typeface="Trebuchet MS"/>
              </a:rPr>
              <a:t>Success</a:t>
            </a:r>
          </a:p>
          <a:p>
            <a:pPr marL="342900" marR="0" lvl="0" indent="-342900" algn="l" rtl="0">
              <a:spcBef>
                <a:spcPts val="480"/>
              </a:spcBef>
              <a:spcAft>
                <a:spcPts val="0"/>
              </a:spcAft>
              <a:buClr>
                <a:schemeClr val="dk2"/>
              </a:buClr>
              <a:buSzPts val="2400"/>
              <a:buFont typeface="Trebuchet MS"/>
              <a:buChar char="•"/>
            </a:pPr>
            <a:r>
              <a:rPr lang="en-US" sz="2400" dirty="0" smtClean="0">
                <a:solidFill>
                  <a:schemeClr val="dk1"/>
                </a:solidFill>
                <a:latin typeface="Trebuchet MS"/>
                <a:sym typeface="Trebuchet MS"/>
              </a:rPr>
              <a:t>Parent Input Evaluation</a:t>
            </a:r>
            <a:endParaRPr dirty="0"/>
          </a:p>
          <a:p>
            <a:pPr marL="342900" marR="0" lvl="0" indent="-190500" algn="l" rtl="0">
              <a:spcBef>
                <a:spcPts val="480"/>
              </a:spcBef>
              <a:spcAft>
                <a:spcPts val="0"/>
              </a:spcAft>
              <a:buClr>
                <a:srgbClr val="03042B"/>
              </a:buClr>
              <a:buSzPts val="2400"/>
              <a:buFont typeface="Trebuchet MS"/>
              <a:buNone/>
            </a:pPr>
            <a:endParaRPr sz="2400" b="0" i="0" u="none" strike="noStrike" cap="none" dirty="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98"/>
        <p:cNvGrpSpPr/>
        <p:nvPr/>
      </p:nvGrpSpPr>
      <p:grpSpPr>
        <a:xfrm>
          <a:off x="0" y="0"/>
          <a:ext cx="0" cy="0"/>
          <a:chOff x="0" y="0"/>
          <a:chExt cx="0" cy="0"/>
        </a:xfrm>
      </p:grpSpPr>
      <p:sp>
        <p:nvSpPr>
          <p:cNvPr id="99" name="Google Shape;99;p3"/>
          <p:cNvSpPr txBox="1">
            <a:spLocks noGrp="1"/>
          </p:cNvSpPr>
          <p:nvPr>
            <p:ph type="title"/>
          </p:nvPr>
        </p:nvSpPr>
        <p:spPr>
          <a:xfrm>
            <a:off x="0" y="2286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latin typeface="Calibri"/>
                <a:ea typeface="Calibri"/>
                <a:cs typeface="Calibri"/>
                <a:sym typeface="Calibri"/>
              </a:rPr>
              <a:t>What is Title I?</a:t>
            </a:r>
            <a:endParaRPr/>
          </a:p>
        </p:txBody>
      </p:sp>
      <p:sp>
        <p:nvSpPr>
          <p:cNvPr id="100" name="Google Shape;100;p3"/>
          <p:cNvSpPr txBox="1"/>
          <p:nvPr/>
        </p:nvSpPr>
        <p:spPr>
          <a:xfrm>
            <a:off x="304800" y="1295400"/>
            <a:ext cx="8458200" cy="52578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165100" algn="l" rtl="0">
              <a:lnSpc>
                <a:spcPct val="80000"/>
              </a:lnSpc>
              <a:spcBef>
                <a:spcPts val="0"/>
              </a:spcBef>
              <a:spcAft>
                <a:spcPts val="0"/>
              </a:spcAft>
              <a:buClr>
                <a:srgbClr val="03042B"/>
              </a:buClr>
              <a:buSzPts val="2800"/>
              <a:buFont typeface="Trebuchet MS"/>
              <a:buNone/>
            </a:pPr>
            <a:endParaRPr sz="2800" b="0" i="0" u="none" strike="noStrike" cap="none">
              <a:solidFill>
                <a:srgbClr val="000000"/>
              </a:solidFill>
              <a:latin typeface="Arial"/>
              <a:ea typeface="Arial"/>
              <a:cs typeface="Arial"/>
              <a:sym typeface="Arial"/>
            </a:endParaRPr>
          </a:p>
          <a:p>
            <a:pPr marL="347472" marR="0" lvl="0" indent="-347472" algn="l" rtl="0">
              <a:lnSpc>
                <a:spcPct val="80000"/>
              </a:lnSpc>
              <a:spcBef>
                <a:spcPts val="480"/>
              </a:spcBef>
              <a:spcAft>
                <a:spcPts val="0"/>
              </a:spcAft>
              <a:buClr>
                <a:srgbClr val="000000"/>
              </a:buClr>
              <a:buSzPts val="2400"/>
              <a:buFont typeface="Arial"/>
              <a:buChar char="•"/>
            </a:pPr>
            <a:r>
              <a:rPr lang="en-US" sz="2400" b="0" i="0" u="none" strike="noStrike" cap="none">
                <a:solidFill>
                  <a:srgbClr val="000000"/>
                </a:solidFill>
                <a:latin typeface="Arial"/>
                <a:ea typeface="Arial"/>
                <a:cs typeface="Arial"/>
                <a:sym typeface="Arial"/>
              </a:rPr>
              <a:t>Title I is the major component of the Elementary and Secondary Education Act (ESEA) and the largest federal assistance program for our nation’s schools.</a:t>
            </a:r>
            <a:endParaRPr/>
          </a:p>
          <a:p>
            <a:pPr marL="347472" marR="0" lvl="0" indent="-283972" algn="l" rtl="0">
              <a:lnSpc>
                <a:spcPct val="80000"/>
              </a:lnSpc>
              <a:spcBef>
                <a:spcPts val="20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a:p>
            <a:pPr marL="347472" marR="0" lvl="0" indent="-347472" algn="l" rtl="0">
              <a:lnSpc>
                <a:spcPct val="80000"/>
              </a:lnSpc>
              <a:spcBef>
                <a:spcPts val="480"/>
              </a:spcBef>
              <a:spcAft>
                <a:spcPts val="0"/>
              </a:spcAft>
              <a:buClr>
                <a:srgbClr val="000000"/>
              </a:buClr>
              <a:buSzPts val="2400"/>
              <a:buFont typeface="Arial"/>
              <a:buChar char="•"/>
            </a:pPr>
            <a:r>
              <a:rPr lang="en-US" sz="2400" b="0" i="0" u="none" strike="noStrike" cap="none">
                <a:solidFill>
                  <a:srgbClr val="000000"/>
                </a:solidFill>
                <a:latin typeface="Arial"/>
                <a:ea typeface="Arial"/>
                <a:cs typeface="Arial"/>
                <a:sym typeface="Arial"/>
              </a:rPr>
              <a:t>The goal of Title I is a higher quality of education for </a:t>
            </a:r>
            <a:r>
              <a:rPr lang="en-US" sz="2400" b="0" i="0" u="sng" strike="noStrike" cap="none">
                <a:solidFill>
                  <a:srgbClr val="000000"/>
                </a:solidFill>
                <a:latin typeface="Arial"/>
                <a:ea typeface="Arial"/>
                <a:cs typeface="Arial"/>
                <a:sym typeface="Arial"/>
              </a:rPr>
              <a:t>every</a:t>
            </a:r>
            <a:r>
              <a:rPr lang="en-US" sz="2400" b="0" i="0" u="none" strike="noStrike" cap="none">
                <a:solidFill>
                  <a:srgbClr val="000000"/>
                </a:solidFill>
                <a:latin typeface="Arial"/>
                <a:ea typeface="Arial"/>
                <a:cs typeface="Arial"/>
                <a:sym typeface="Arial"/>
              </a:rPr>
              <a:t> child.</a:t>
            </a:r>
            <a:endParaRPr/>
          </a:p>
          <a:p>
            <a:pPr marL="347472" marR="0" lvl="0" indent="-283972" algn="l" rtl="0">
              <a:lnSpc>
                <a:spcPct val="80000"/>
              </a:lnSpc>
              <a:spcBef>
                <a:spcPts val="20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a:p>
            <a:pPr marL="347472" marR="0" lvl="0" indent="-347472" algn="l" rtl="0">
              <a:lnSpc>
                <a:spcPct val="80000"/>
              </a:lnSpc>
              <a:spcBef>
                <a:spcPts val="480"/>
              </a:spcBef>
              <a:spcAft>
                <a:spcPts val="0"/>
              </a:spcAft>
              <a:buClr>
                <a:srgbClr val="000000"/>
              </a:buClr>
              <a:buSzPts val="2400"/>
              <a:buFont typeface="Arial"/>
              <a:buChar char="•"/>
            </a:pPr>
            <a:r>
              <a:rPr lang="en-US" sz="2400" b="0" i="0" u="none" strike="noStrike" cap="none">
                <a:solidFill>
                  <a:srgbClr val="000000"/>
                </a:solidFill>
                <a:latin typeface="Arial"/>
                <a:ea typeface="Arial"/>
                <a:cs typeface="Arial"/>
                <a:sym typeface="Arial"/>
              </a:rPr>
              <a:t>The program serves millions of children in elementary and secondary schools each year. </a:t>
            </a:r>
            <a:endParaRPr sz="1000" b="0" i="0" u="none" strike="noStrike" cap="non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05"/>
        <p:cNvGrpSpPr/>
        <p:nvPr/>
      </p:nvGrpSpPr>
      <p:grpSpPr>
        <a:xfrm>
          <a:off x="0" y="0"/>
          <a:ext cx="0" cy="0"/>
          <a:chOff x="0" y="0"/>
          <a:chExt cx="0" cy="0"/>
        </a:xfrm>
      </p:grpSpPr>
      <p:sp>
        <p:nvSpPr>
          <p:cNvPr id="106" name="Google Shape;106;p4"/>
          <p:cNvSpPr txBox="1">
            <a:spLocks noGrp="1"/>
          </p:cNvSpPr>
          <p:nvPr>
            <p:ph type="title"/>
          </p:nvPr>
        </p:nvSpPr>
        <p:spPr>
          <a:xfrm>
            <a:off x="0" y="1524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chemeClr val="dk1"/>
                </a:solidFill>
                <a:latin typeface="Calibri"/>
                <a:ea typeface="Calibri"/>
                <a:cs typeface="Calibri"/>
                <a:sym typeface="Calibri"/>
              </a:rPr>
              <a:t>How Title I Works?</a:t>
            </a:r>
            <a:endParaRPr/>
          </a:p>
        </p:txBody>
      </p:sp>
      <p:sp>
        <p:nvSpPr>
          <p:cNvPr id="107" name="Google Shape;107;p4"/>
          <p:cNvSpPr txBox="1"/>
          <p:nvPr/>
        </p:nvSpPr>
        <p:spPr>
          <a:xfrm>
            <a:off x="304800" y="1524000"/>
            <a:ext cx="8610600" cy="50292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7472" marR="0" lvl="0" indent="-347472" algn="l" rtl="0">
              <a:lnSpc>
                <a:spcPct val="90000"/>
              </a:lnSpc>
              <a:spcBef>
                <a:spcPts val="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Title I funding flows from the U.S. Department of Education (as appropriated by Congress) to the Florida Department of Education (FLDOE).  </a:t>
            </a:r>
            <a:endParaRPr/>
          </a:p>
          <a:p>
            <a:pPr marL="347472" marR="0" lvl="0" indent="-283972" algn="l" rtl="0">
              <a:lnSpc>
                <a:spcPct val="90000"/>
              </a:lnSpc>
              <a:spcBef>
                <a:spcPts val="200"/>
              </a:spcBef>
              <a:spcAft>
                <a:spcPts val="0"/>
              </a:spcAft>
              <a:buClr>
                <a:srgbClr val="03042B"/>
              </a:buClr>
              <a:buSzPts val="1000"/>
              <a:buFont typeface="Trebuchet MS"/>
              <a:buNone/>
            </a:pPr>
            <a:endParaRPr sz="1000" b="0" i="0" u="none" strike="noStrike" cap="none">
              <a:solidFill>
                <a:schemeClr val="dk1"/>
              </a:solidFill>
              <a:latin typeface="Arial"/>
              <a:ea typeface="Arial"/>
              <a:cs typeface="Arial"/>
              <a:sym typeface="Arial"/>
            </a:endParaRPr>
          </a:p>
          <a:p>
            <a:pPr marL="347472" marR="0" lvl="0" indent="-347472" algn="l" rtl="0">
              <a:lnSpc>
                <a:spcPct val="90000"/>
              </a:lnSpc>
              <a:spcBef>
                <a:spcPts val="48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The FDOE allocates funds to the District.</a:t>
            </a:r>
            <a:endParaRPr sz="2400" b="0" i="0" u="none" strike="noStrike" cap="none">
              <a:solidFill>
                <a:schemeClr val="dk1"/>
              </a:solidFill>
              <a:latin typeface="Arial"/>
              <a:ea typeface="Arial"/>
              <a:cs typeface="Arial"/>
              <a:sym typeface="Arial"/>
            </a:endParaRPr>
          </a:p>
          <a:p>
            <a:pPr marL="347472" marR="0" lvl="0" indent="-283972" algn="l" rtl="0">
              <a:lnSpc>
                <a:spcPct val="90000"/>
              </a:lnSpc>
              <a:spcBef>
                <a:spcPts val="20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a:p>
            <a:pPr marL="347472" marR="0" lvl="0" indent="-347472" algn="l" rtl="0">
              <a:lnSpc>
                <a:spcPct val="90000"/>
              </a:lnSpc>
              <a:spcBef>
                <a:spcPts val="480"/>
              </a:spcBef>
              <a:spcAft>
                <a:spcPts val="0"/>
              </a:spcAft>
              <a:buClr>
                <a:srgbClr val="000000"/>
              </a:buClr>
              <a:buSzPts val="2400"/>
              <a:buFont typeface="Arial"/>
              <a:buChar char="•"/>
            </a:pPr>
            <a:r>
              <a:rPr lang="en-US" sz="2400" b="0" i="0" u="none" strike="noStrike" cap="none">
                <a:solidFill>
                  <a:srgbClr val="000000"/>
                </a:solidFill>
                <a:latin typeface="Arial"/>
                <a:ea typeface="Arial"/>
                <a:cs typeface="Arial"/>
                <a:sym typeface="Arial"/>
              </a:rPr>
              <a:t>The District identifies eligible schools and allocates Title I funding to those schools based on the number of Children from Low-Income Families (CLIF).</a:t>
            </a:r>
            <a:endParaRPr sz="2400" b="0" i="0" u="none" strike="noStrike" cap="none">
              <a:solidFill>
                <a:srgbClr val="000000"/>
              </a:solidFill>
              <a:latin typeface="Arial"/>
              <a:ea typeface="Arial"/>
              <a:cs typeface="Arial"/>
              <a:sym typeface="Arial"/>
            </a:endParaRPr>
          </a:p>
          <a:p>
            <a:pPr marL="347472" marR="0" lvl="0" indent="-283972" algn="l" rtl="0">
              <a:lnSpc>
                <a:spcPct val="90000"/>
              </a:lnSpc>
              <a:spcBef>
                <a:spcPts val="20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a:p>
            <a:pPr marL="347472" marR="0" lvl="0" indent="-347472" algn="l" rtl="0">
              <a:lnSpc>
                <a:spcPct val="90000"/>
              </a:lnSpc>
              <a:spcBef>
                <a:spcPts val="480"/>
              </a:spcBef>
              <a:spcAft>
                <a:spcPts val="0"/>
              </a:spcAft>
              <a:buClr>
                <a:srgbClr val="000000"/>
              </a:buClr>
              <a:buSzPts val="2400"/>
              <a:buFont typeface="Arial"/>
              <a:buChar char="•"/>
            </a:pPr>
            <a:r>
              <a:rPr lang="en-US" sz="2400" b="0" i="0" u="none" strike="noStrike" cap="none">
                <a:solidFill>
                  <a:srgbClr val="000000"/>
                </a:solidFill>
                <a:latin typeface="Arial"/>
                <a:ea typeface="Arial"/>
                <a:cs typeface="Arial"/>
                <a:sym typeface="Arial"/>
              </a:rPr>
              <a:t>Title I schools spend the funds allocated based on formalized School Improvement Plans approved by District and FLDOE. </a:t>
            </a:r>
            <a:endParaRPr sz="2400" b="0" i="0" u="none" strike="noStrike" cap="none">
              <a:solidFill>
                <a:srgbClr val="000000"/>
              </a:solidFill>
              <a:latin typeface="Arial"/>
              <a:ea typeface="Arial"/>
              <a:cs typeface="Arial"/>
              <a:sym typeface="Arial"/>
            </a:endParaRPr>
          </a:p>
          <a:p>
            <a:pPr marL="347472" marR="0" lvl="0" indent="-347472" algn="l" rtl="0">
              <a:lnSpc>
                <a:spcPct val="90000"/>
              </a:lnSpc>
              <a:spcBef>
                <a:spcPts val="480"/>
              </a:spcBef>
              <a:spcAft>
                <a:spcPts val="0"/>
              </a:spcAft>
              <a:buClr>
                <a:schemeClr val="dk1"/>
              </a:buClr>
              <a:buSzPts val="2400"/>
              <a:buFont typeface="Trebuchet MS"/>
              <a:buChar char="•"/>
            </a:pPr>
            <a:r>
              <a:rPr lang="en-US" sz="2400" b="0" i="0" u="none" strike="noStrike" cap="none">
                <a:solidFill>
                  <a:schemeClr val="dk1"/>
                </a:solidFill>
                <a:latin typeface="Trebuchet MS"/>
                <a:ea typeface="Trebuchet MS"/>
                <a:cs typeface="Trebuchet MS"/>
                <a:sym typeface="Trebuchet MS"/>
              </a:rPr>
              <a:t>Our School implements a </a:t>
            </a:r>
            <a:r>
              <a:rPr lang="en-US" sz="2400" b="0" i="0" u="none" strike="noStrike" cap="none">
                <a:solidFill>
                  <a:srgbClr val="FF0000"/>
                </a:solidFill>
                <a:latin typeface="Trebuchet MS"/>
                <a:ea typeface="Trebuchet MS"/>
                <a:cs typeface="Trebuchet MS"/>
                <a:sym typeface="Trebuchet MS"/>
              </a:rPr>
              <a:t>[school wide/targeted assisted]</a:t>
            </a:r>
            <a:r>
              <a:rPr lang="en-US" sz="2400" b="0" i="0" u="none" strike="noStrike" cap="none">
                <a:solidFill>
                  <a:srgbClr val="03042B"/>
                </a:solidFill>
                <a:latin typeface="Trebuchet MS"/>
                <a:ea typeface="Trebuchet MS"/>
                <a:cs typeface="Trebuchet MS"/>
                <a:sym typeface="Trebuchet MS"/>
              </a:rPr>
              <a:t> </a:t>
            </a:r>
            <a:r>
              <a:rPr lang="en-US" sz="2400" b="0" i="0" u="none" strike="noStrike" cap="none">
                <a:solidFill>
                  <a:schemeClr val="dk1"/>
                </a:solidFill>
                <a:latin typeface="Trebuchet MS"/>
                <a:ea typeface="Trebuchet MS"/>
                <a:cs typeface="Trebuchet MS"/>
                <a:sym typeface="Trebuchet MS"/>
              </a:rPr>
              <a:t>program. </a:t>
            </a:r>
            <a:endParaRPr/>
          </a:p>
          <a:p>
            <a:pPr marL="347472" marR="0" lvl="0" indent="-195072" algn="l" rtl="0">
              <a:lnSpc>
                <a:spcPct val="90000"/>
              </a:lnSpc>
              <a:spcBef>
                <a:spcPts val="480"/>
              </a:spcBef>
              <a:spcAft>
                <a:spcPts val="0"/>
              </a:spcAft>
              <a:buClr>
                <a:srgbClr val="03042B"/>
              </a:buClr>
              <a:buSzPts val="2400"/>
              <a:buFont typeface="Trebuchet MS"/>
              <a:buNone/>
            </a:pPr>
            <a:endParaRPr sz="2400" b="0" i="0" u="none" strike="noStrike" cap="none">
              <a:solidFill>
                <a:srgbClr val="000000"/>
              </a:solidFill>
              <a:latin typeface="Arial"/>
              <a:ea typeface="Arial"/>
              <a:cs typeface="Arial"/>
              <a:sym typeface="Arial"/>
            </a:endParaRPr>
          </a:p>
          <a:p>
            <a:pPr marL="0" marR="0" lvl="0" indent="0" algn="just" rtl="0">
              <a:lnSpc>
                <a:spcPct val="90000"/>
              </a:lnSpc>
              <a:spcBef>
                <a:spcPts val="20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12"/>
        <p:cNvGrpSpPr/>
        <p:nvPr/>
      </p:nvGrpSpPr>
      <p:grpSpPr>
        <a:xfrm>
          <a:off x="0" y="0"/>
          <a:ext cx="0" cy="0"/>
          <a:chOff x="0" y="0"/>
          <a:chExt cx="0" cy="0"/>
        </a:xfrm>
      </p:grpSpPr>
      <p:sp>
        <p:nvSpPr>
          <p:cNvPr id="113" name="Google Shape;113;p5"/>
          <p:cNvSpPr txBox="1">
            <a:spLocks noGrp="1"/>
          </p:cNvSpPr>
          <p:nvPr>
            <p:ph type="title"/>
          </p:nvPr>
        </p:nvSpPr>
        <p:spPr>
          <a:xfrm>
            <a:off x="0" y="1524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000" b="1">
                <a:solidFill>
                  <a:srgbClr val="3F3F3F"/>
                </a:solidFill>
                <a:latin typeface="Calibri"/>
                <a:ea typeface="Calibri"/>
                <a:cs typeface="Calibri"/>
                <a:sym typeface="Calibri"/>
              </a:rPr>
              <a:t>Title I Funds Provide Supplemental Support</a:t>
            </a:r>
            <a:endParaRPr sz="4000" b="1">
              <a:latin typeface="Calibri"/>
              <a:ea typeface="Calibri"/>
              <a:cs typeface="Calibri"/>
              <a:sym typeface="Calibri"/>
            </a:endParaRPr>
          </a:p>
        </p:txBody>
      </p:sp>
      <p:sp>
        <p:nvSpPr>
          <p:cNvPr id="114" name="Google Shape;114;p5"/>
          <p:cNvSpPr txBox="1"/>
          <p:nvPr/>
        </p:nvSpPr>
        <p:spPr>
          <a:xfrm>
            <a:off x="457200" y="1524000"/>
            <a:ext cx="8420100" cy="50292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Clr>
                <a:schemeClr val="dk2"/>
              </a:buClr>
              <a:buSzPts val="1800"/>
              <a:buFont typeface="Calibri"/>
              <a:buNone/>
            </a:pPr>
            <a:r>
              <a:rPr lang="en-US" sz="1800" b="0" i="0" u="none" strike="noStrike" cap="none">
                <a:solidFill>
                  <a:schemeClr val="dk1"/>
                </a:solidFill>
                <a:latin typeface="Trebuchet MS"/>
                <a:ea typeface="Trebuchet MS"/>
                <a:cs typeface="Trebuchet MS"/>
                <a:sym typeface="Trebuchet MS"/>
              </a:rPr>
              <a:t>Our School’s Title I funds provide the following supplemental support:</a:t>
            </a:r>
            <a:endParaRPr/>
          </a:p>
          <a:p>
            <a:pPr marL="759143" marR="0" lvl="1" indent="-457200" algn="l" rtl="0">
              <a:spcBef>
                <a:spcPts val="360"/>
              </a:spcBef>
              <a:spcAft>
                <a:spcPts val="0"/>
              </a:spcAft>
              <a:buClr>
                <a:schemeClr val="dk2"/>
              </a:buClr>
              <a:buSzPts val="1800"/>
              <a:buFont typeface="Arial"/>
              <a:buChar char="•"/>
            </a:pPr>
            <a:r>
              <a:rPr lang="en-US" sz="1800" b="0" i="0" u="none" strike="noStrike" cap="none">
                <a:solidFill>
                  <a:schemeClr val="dk1"/>
                </a:solidFill>
                <a:latin typeface="Trebuchet MS"/>
                <a:ea typeface="Trebuchet MS"/>
                <a:cs typeface="Trebuchet MS"/>
                <a:sym typeface="Trebuchet MS"/>
              </a:rPr>
              <a:t>Additional Personnel to support our students and teachers</a:t>
            </a:r>
            <a:endParaRPr/>
          </a:p>
          <a:p>
            <a:pPr marL="759143" marR="0" lvl="1" indent="-457200" algn="l" rtl="0">
              <a:spcBef>
                <a:spcPts val="360"/>
              </a:spcBef>
              <a:spcAft>
                <a:spcPts val="0"/>
              </a:spcAft>
              <a:buClr>
                <a:schemeClr val="dk2"/>
              </a:buClr>
              <a:buSzPts val="1800"/>
              <a:buFont typeface="Arial"/>
              <a:buChar char="•"/>
            </a:pPr>
            <a:r>
              <a:rPr lang="en-US" sz="1800" b="0" i="0" u="none" strike="noStrike" cap="none">
                <a:solidFill>
                  <a:schemeClr val="dk1"/>
                </a:solidFill>
                <a:latin typeface="Trebuchet MS"/>
                <a:ea typeface="Trebuchet MS"/>
                <a:cs typeface="Trebuchet MS"/>
                <a:sym typeface="Trebuchet MS"/>
              </a:rPr>
              <a:t>Additional classroom materials and equipment</a:t>
            </a:r>
            <a:endParaRPr/>
          </a:p>
          <a:p>
            <a:pPr marL="759143" marR="0" lvl="1" indent="-457200" algn="l" rtl="0">
              <a:spcBef>
                <a:spcPts val="360"/>
              </a:spcBef>
              <a:spcAft>
                <a:spcPts val="0"/>
              </a:spcAft>
              <a:buClr>
                <a:schemeClr val="dk2"/>
              </a:buClr>
              <a:buSzPts val="1800"/>
              <a:buFont typeface="Arial"/>
              <a:buChar char="•"/>
            </a:pPr>
            <a:r>
              <a:rPr lang="en-US" sz="1800" b="0" i="0" u="none" strike="noStrike" cap="none">
                <a:solidFill>
                  <a:schemeClr val="dk1"/>
                </a:solidFill>
                <a:latin typeface="Trebuchet MS"/>
                <a:ea typeface="Trebuchet MS"/>
                <a:cs typeface="Trebuchet MS"/>
                <a:sym typeface="Trebuchet MS"/>
              </a:rPr>
              <a:t>Technology</a:t>
            </a:r>
            <a:endParaRPr/>
          </a:p>
          <a:p>
            <a:pPr marL="759143" marR="0" lvl="1" indent="-457200" algn="l" rtl="0">
              <a:spcBef>
                <a:spcPts val="360"/>
              </a:spcBef>
              <a:spcAft>
                <a:spcPts val="0"/>
              </a:spcAft>
              <a:buClr>
                <a:schemeClr val="dk2"/>
              </a:buClr>
              <a:buSzPts val="1800"/>
              <a:buFont typeface="Arial"/>
              <a:buChar char="•"/>
            </a:pPr>
            <a:r>
              <a:rPr lang="en-US" sz="1800" b="0" i="0" u="none" strike="noStrike" cap="none">
                <a:solidFill>
                  <a:schemeClr val="dk1"/>
                </a:solidFill>
                <a:latin typeface="Trebuchet MS"/>
                <a:ea typeface="Trebuchet MS"/>
                <a:cs typeface="Trebuchet MS"/>
                <a:sym typeface="Trebuchet MS"/>
              </a:rPr>
              <a:t>Supplemental computer programs: SmartyAnts and Achieve 3000</a:t>
            </a:r>
            <a:endParaRPr/>
          </a:p>
          <a:p>
            <a:pPr marL="759143" marR="0" lvl="1" indent="-457200" algn="l" rtl="0">
              <a:spcBef>
                <a:spcPts val="360"/>
              </a:spcBef>
              <a:spcAft>
                <a:spcPts val="0"/>
              </a:spcAft>
              <a:buClr>
                <a:schemeClr val="dk2"/>
              </a:buClr>
              <a:buSzPts val="1800"/>
              <a:buFont typeface="Arial"/>
              <a:buChar char="•"/>
            </a:pPr>
            <a:r>
              <a:rPr lang="en-US" sz="1800" b="0" i="0" u="none" strike="noStrike" cap="none">
                <a:solidFill>
                  <a:schemeClr val="dk1"/>
                </a:solidFill>
                <a:latin typeface="Trebuchet MS"/>
                <a:ea typeface="Trebuchet MS"/>
                <a:cs typeface="Trebuchet MS"/>
                <a:sym typeface="Trebuchet MS"/>
              </a:rPr>
              <a:t>Supplemental curriculum</a:t>
            </a:r>
            <a:endParaRPr/>
          </a:p>
          <a:p>
            <a:pPr marL="759143" marR="0" lvl="1" indent="-457200" algn="l" rtl="0">
              <a:spcBef>
                <a:spcPts val="360"/>
              </a:spcBef>
              <a:spcAft>
                <a:spcPts val="0"/>
              </a:spcAft>
              <a:buClr>
                <a:schemeClr val="dk2"/>
              </a:buClr>
              <a:buSzPts val="1800"/>
              <a:buFont typeface="Arial"/>
              <a:buChar char="•"/>
            </a:pPr>
            <a:r>
              <a:rPr lang="en-US" sz="1800" b="0" i="0" u="none" strike="noStrike" cap="none">
                <a:solidFill>
                  <a:schemeClr val="dk1"/>
                </a:solidFill>
                <a:latin typeface="Trebuchet MS"/>
                <a:ea typeface="Trebuchet MS"/>
                <a:cs typeface="Trebuchet MS"/>
                <a:sym typeface="Trebuchet MS"/>
              </a:rPr>
              <a:t>Small group intervention</a:t>
            </a:r>
            <a:endParaRPr/>
          </a:p>
          <a:p>
            <a:pPr marL="759143" marR="0" lvl="1" indent="-457200" algn="l" rtl="0">
              <a:spcBef>
                <a:spcPts val="360"/>
              </a:spcBef>
              <a:spcAft>
                <a:spcPts val="0"/>
              </a:spcAft>
              <a:buClr>
                <a:schemeClr val="dk2"/>
              </a:buClr>
              <a:buSzPts val="1800"/>
              <a:buFont typeface="Arial"/>
              <a:buChar char="•"/>
            </a:pPr>
            <a:r>
              <a:rPr lang="en-US" sz="1800" b="0" i="0" u="none" strike="noStrike" cap="none">
                <a:solidFill>
                  <a:schemeClr val="dk1"/>
                </a:solidFill>
                <a:latin typeface="Trebuchet MS"/>
                <a:ea typeface="Trebuchet MS"/>
                <a:cs typeface="Trebuchet MS"/>
                <a:sym typeface="Trebuchet MS"/>
              </a:rPr>
              <a:t>After school tutoring</a:t>
            </a:r>
            <a:endParaRPr/>
          </a:p>
          <a:p>
            <a:pPr marL="759143" marR="0" lvl="1" indent="-457200" algn="l" rtl="0">
              <a:spcBef>
                <a:spcPts val="360"/>
              </a:spcBef>
              <a:spcAft>
                <a:spcPts val="0"/>
              </a:spcAft>
              <a:buClr>
                <a:schemeClr val="dk2"/>
              </a:buClr>
              <a:buSzPts val="1800"/>
              <a:buFont typeface="Arial"/>
              <a:buChar char="•"/>
            </a:pPr>
            <a:r>
              <a:rPr lang="en-US" sz="1800" b="0" i="0" u="none" strike="noStrike" cap="none">
                <a:solidFill>
                  <a:schemeClr val="dk1"/>
                </a:solidFill>
                <a:latin typeface="Trebuchet MS"/>
                <a:ea typeface="Trebuchet MS"/>
                <a:cs typeface="Trebuchet MS"/>
                <a:sym typeface="Trebuchet MS"/>
              </a:rPr>
              <a:t>Additional Staff Development</a:t>
            </a:r>
            <a:endParaRPr sz="1800" b="0" i="0" u="none" strike="noStrike" cap="none">
              <a:solidFill>
                <a:srgbClr val="3F3F3F"/>
              </a:solidFill>
              <a:latin typeface="Trebuchet MS"/>
              <a:ea typeface="Trebuchet MS"/>
              <a:cs typeface="Trebuchet MS"/>
              <a:sym typeface="Trebuchet MS"/>
            </a:endParaRPr>
          </a:p>
          <a:p>
            <a:pPr marL="274320" marR="0" lvl="0" indent="-160020" algn="l" rtl="0">
              <a:spcBef>
                <a:spcPts val="360"/>
              </a:spcBef>
              <a:spcAft>
                <a:spcPts val="0"/>
              </a:spcAft>
              <a:buClr>
                <a:schemeClr val="dk2"/>
              </a:buClr>
              <a:buSzPts val="1800"/>
              <a:buFont typeface="Trebuchet MS"/>
              <a:buNone/>
            </a:pPr>
            <a:endParaRPr sz="1800" b="0" i="0" u="none" strike="noStrike" cap="none">
              <a:solidFill>
                <a:srgbClr val="3F3F3F"/>
              </a:solidFill>
              <a:latin typeface="Trebuchet MS"/>
              <a:ea typeface="Trebuchet MS"/>
              <a:cs typeface="Trebuchet MS"/>
              <a:sym typeface="Trebuchet MS"/>
            </a:endParaRPr>
          </a:p>
          <a:p>
            <a:pPr marL="0" marR="0" lvl="0" indent="0" algn="l" rtl="0">
              <a:spcBef>
                <a:spcPts val="360"/>
              </a:spcBef>
              <a:spcAft>
                <a:spcPts val="0"/>
              </a:spcAft>
              <a:buClr>
                <a:schemeClr val="dk2"/>
              </a:buClr>
              <a:buSzPts val="1800"/>
              <a:buFont typeface="Calibri"/>
              <a:buNone/>
            </a:pPr>
            <a:r>
              <a:rPr lang="en-US" sz="1800" b="0" i="0" u="none" strike="noStrike" cap="none">
                <a:solidFill>
                  <a:schemeClr val="dk1"/>
                </a:solidFill>
                <a:latin typeface="Trebuchet MS"/>
                <a:ea typeface="Trebuchet MS"/>
                <a:cs typeface="Trebuchet MS"/>
                <a:sym typeface="Trebuchet MS"/>
              </a:rPr>
              <a:t>Title I funds also provide for Parent-Family Engagement activities and trainings throughout the year as well as:</a:t>
            </a:r>
            <a:endParaRPr/>
          </a:p>
          <a:p>
            <a:pPr marL="914400" marR="0" lvl="1" indent="-457200" algn="l" rtl="0">
              <a:spcBef>
                <a:spcPts val="360"/>
              </a:spcBef>
              <a:spcAft>
                <a:spcPts val="0"/>
              </a:spcAft>
              <a:buClr>
                <a:schemeClr val="dk2"/>
              </a:buClr>
              <a:buSzPts val="1800"/>
              <a:buFont typeface="Arial"/>
              <a:buChar char="•"/>
            </a:pPr>
            <a:r>
              <a:rPr lang="en-US" sz="1800" b="0" i="0" u="none" strike="noStrike" cap="none">
                <a:solidFill>
                  <a:schemeClr val="dk1"/>
                </a:solidFill>
                <a:latin typeface="Trebuchet MS"/>
                <a:ea typeface="Trebuchet MS"/>
                <a:cs typeface="Trebuchet MS"/>
                <a:sym typeface="Trebuchet MS"/>
              </a:rPr>
              <a:t>Resources in our Parent &amp; Family Resource Area</a:t>
            </a:r>
            <a:endParaRPr/>
          </a:p>
          <a:p>
            <a:pPr marL="914400" marR="0" lvl="1" indent="-457200" algn="l" rtl="0">
              <a:spcBef>
                <a:spcPts val="360"/>
              </a:spcBef>
              <a:spcAft>
                <a:spcPts val="0"/>
              </a:spcAft>
              <a:buClr>
                <a:schemeClr val="dk2"/>
              </a:buClr>
              <a:buSzPts val="1800"/>
              <a:buFont typeface="Arial"/>
              <a:buChar char="•"/>
            </a:pPr>
            <a:r>
              <a:rPr lang="en-US" sz="1800" b="0" i="0" u="none" strike="noStrike" cap="none">
                <a:solidFill>
                  <a:schemeClr val="dk1"/>
                </a:solidFill>
                <a:latin typeface="Trebuchet MS"/>
                <a:ea typeface="Trebuchet MS"/>
                <a:cs typeface="Trebuchet MS"/>
                <a:sym typeface="Trebuchet MS"/>
              </a:rPr>
              <a:t>Student Planners and/or Home-School Communication Folders</a:t>
            </a:r>
            <a:endParaRPr sz="1800" b="0" i="0" u="none" strike="noStrike" cap="none">
              <a:solidFill>
                <a:schemeClr val="dk1"/>
              </a:solidFill>
              <a:latin typeface="Trebuchet MS"/>
              <a:ea typeface="Trebuchet MS"/>
              <a:cs typeface="Trebuchet MS"/>
              <a:sym typeface="Trebuchet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19"/>
        <p:cNvGrpSpPr/>
        <p:nvPr/>
      </p:nvGrpSpPr>
      <p:grpSpPr>
        <a:xfrm>
          <a:off x="0" y="0"/>
          <a:ext cx="0" cy="0"/>
          <a:chOff x="0" y="0"/>
          <a:chExt cx="0" cy="0"/>
        </a:xfrm>
      </p:grpSpPr>
      <p:sp>
        <p:nvSpPr>
          <p:cNvPr id="120" name="Google Shape;120;p6"/>
          <p:cNvSpPr txBox="1">
            <a:spLocks noGrp="1"/>
          </p:cNvSpPr>
          <p:nvPr>
            <p:ph type="title"/>
          </p:nvPr>
        </p:nvSpPr>
        <p:spPr>
          <a:xfrm>
            <a:off x="-9525" y="533400"/>
            <a:ext cx="9144000" cy="685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Who decides how funds are used?</a:t>
            </a:r>
            <a:endParaRPr sz="4800" b="1">
              <a:latin typeface="Calibri"/>
              <a:ea typeface="Calibri"/>
              <a:cs typeface="Calibri"/>
              <a:sym typeface="Calibri"/>
            </a:endParaRPr>
          </a:p>
        </p:txBody>
      </p:sp>
      <p:sp>
        <p:nvSpPr>
          <p:cNvPr id="121" name="Google Shape;121;p6"/>
          <p:cNvSpPr txBox="1"/>
          <p:nvPr/>
        </p:nvSpPr>
        <p:spPr>
          <a:xfrm>
            <a:off x="304800" y="1524000"/>
            <a:ext cx="8686800" cy="49530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l" rtl="0">
              <a:spcBef>
                <a:spcPts val="0"/>
              </a:spcBef>
              <a:spcAft>
                <a:spcPts val="0"/>
              </a:spcAft>
              <a:buClr>
                <a:schemeClr val="dk2"/>
              </a:buClr>
              <a:buSzPts val="2400"/>
              <a:buFont typeface="Trebuchet MS"/>
              <a:buChar char="•"/>
            </a:pPr>
            <a:r>
              <a:rPr lang="en-US" sz="2400" b="0" i="0" u="none" strike="noStrike" cap="none">
                <a:solidFill>
                  <a:schemeClr val="dk1"/>
                </a:solidFill>
                <a:latin typeface="Trebuchet MS"/>
                <a:ea typeface="Trebuchet MS"/>
                <a:cs typeface="Trebuchet MS"/>
                <a:sym typeface="Trebuchet MS"/>
              </a:rPr>
              <a:t>The school’s leadership makes personnel  and instructional decisions based on the specific needs of its student population.</a:t>
            </a:r>
            <a:endParaRPr/>
          </a:p>
          <a:p>
            <a:pPr marL="342900" marR="0" lvl="0" indent="-342900" algn="l" rtl="0">
              <a:spcBef>
                <a:spcPts val="480"/>
              </a:spcBef>
              <a:spcAft>
                <a:spcPts val="0"/>
              </a:spcAft>
              <a:buClr>
                <a:schemeClr val="dk2"/>
              </a:buClr>
              <a:buSzPts val="2400"/>
              <a:buFont typeface="Trebuchet MS"/>
              <a:buChar char="•"/>
            </a:pPr>
            <a:r>
              <a:rPr lang="en-US" sz="2400" b="0" i="0" u="none" strike="noStrike" cap="none">
                <a:solidFill>
                  <a:schemeClr val="dk1"/>
                </a:solidFill>
                <a:latin typeface="Trebuchet MS"/>
                <a:ea typeface="Trebuchet MS"/>
                <a:cs typeface="Trebuchet MS"/>
                <a:sym typeface="Trebuchet MS"/>
              </a:rPr>
              <a:t>Parent input into the decision making process is encouraged through various means including:</a:t>
            </a:r>
            <a:endParaRPr/>
          </a:p>
          <a:p>
            <a:pPr marL="742950" marR="0" lvl="1" indent="-285750" algn="l" rtl="0">
              <a:spcBef>
                <a:spcPts val="400"/>
              </a:spcBef>
              <a:spcAft>
                <a:spcPts val="0"/>
              </a:spcAft>
              <a:buClr>
                <a:schemeClr val="dk2"/>
              </a:buClr>
              <a:buSzPts val="2000"/>
              <a:buFont typeface="Noto Sans Symbols"/>
              <a:buChar char="❖"/>
            </a:pPr>
            <a:r>
              <a:rPr lang="en-US" sz="2000" b="0" i="0" u="none" strike="noStrike" cap="none">
                <a:solidFill>
                  <a:schemeClr val="dk1"/>
                </a:solidFill>
                <a:latin typeface="Trebuchet MS"/>
                <a:ea typeface="Trebuchet MS"/>
                <a:cs typeface="Trebuchet MS"/>
                <a:sym typeface="Trebuchet MS"/>
              </a:rPr>
              <a:t>School Advisory Council (SAC) composed of Parents, Community members, Teachers, Other staff that works at the school, Principal and Students (at Middle and High School)</a:t>
            </a:r>
            <a:endParaRPr/>
          </a:p>
          <a:p>
            <a:pPr marL="742950" marR="0" lvl="1" indent="-285750" algn="l" rtl="0">
              <a:spcBef>
                <a:spcPts val="400"/>
              </a:spcBef>
              <a:spcAft>
                <a:spcPts val="0"/>
              </a:spcAft>
              <a:buClr>
                <a:schemeClr val="dk2"/>
              </a:buClr>
              <a:buSzPts val="2000"/>
              <a:buFont typeface="Noto Sans Symbols"/>
              <a:buChar char="❖"/>
            </a:pPr>
            <a:r>
              <a:rPr lang="en-US" sz="2000" b="0" i="0" u="none" strike="noStrike" cap="none">
                <a:solidFill>
                  <a:schemeClr val="dk1"/>
                </a:solidFill>
                <a:latin typeface="Trebuchet MS"/>
                <a:ea typeface="Trebuchet MS"/>
                <a:cs typeface="Trebuchet MS"/>
                <a:sym typeface="Trebuchet MS"/>
              </a:rPr>
              <a:t>Parent input meetings for the development of the Home-School Compact and the school’s Parent-Family Engagement Plan</a:t>
            </a:r>
            <a:endParaRPr/>
          </a:p>
          <a:p>
            <a:pPr marL="742950" marR="0" lvl="1" indent="-285750" algn="l" rtl="0">
              <a:spcBef>
                <a:spcPts val="400"/>
              </a:spcBef>
              <a:spcAft>
                <a:spcPts val="0"/>
              </a:spcAft>
              <a:buClr>
                <a:schemeClr val="dk2"/>
              </a:buClr>
              <a:buSzPts val="2000"/>
              <a:buFont typeface="Noto Sans Symbols"/>
              <a:buChar char="❖"/>
            </a:pPr>
            <a:r>
              <a:rPr lang="en-US" sz="2000" b="0" i="0" u="none" strike="noStrike" cap="none">
                <a:solidFill>
                  <a:schemeClr val="dk1"/>
                </a:solidFill>
                <a:latin typeface="Trebuchet MS"/>
                <a:ea typeface="Trebuchet MS"/>
                <a:cs typeface="Trebuchet MS"/>
                <a:sym typeface="Trebuchet MS"/>
              </a:rPr>
              <a:t>Input Evaluations of Parent-Family Engagement activities and trainings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76200" y="2286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b="1">
                <a:solidFill>
                  <a:srgbClr val="3F3F3F"/>
                </a:solidFill>
                <a:latin typeface="Calibri"/>
                <a:ea typeface="Calibri"/>
                <a:cs typeface="Calibri"/>
                <a:sym typeface="Calibri"/>
              </a:rPr>
              <a:t>Where can I find a copy of the  Title I Budgets?</a:t>
            </a:r>
            <a:endParaRPr b="1">
              <a:latin typeface="Calibri"/>
              <a:ea typeface="Calibri"/>
              <a:cs typeface="Calibri"/>
              <a:sym typeface="Calibri"/>
            </a:endParaRPr>
          </a:p>
        </p:txBody>
      </p:sp>
      <p:sp>
        <p:nvSpPr>
          <p:cNvPr id="127" name="Google Shape;127;p7"/>
          <p:cNvSpPr txBox="1"/>
          <p:nvPr/>
        </p:nvSpPr>
        <p:spPr>
          <a:xfrm>
            <a:off x="381000" y="1676400"/>
            <a:ext cx="8382000" cy="43434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279400" algn="just" rtl="0">
              <a:lnSpc>
                <a:spcPct val="90000"/>
              </a:lnSpc>
              <a:spcBef>
                <a:spcPts val="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a:p>
            <a:pPr marL="342900" marR="0" lvl="0" indent="-342900" algn="l" rtl="0">
              <a:spcBef>
                <a:spcPts val="480"/>
              </a:spcBef>
              <a:spcAft>
                <a:spcPts val="0"/>
              </a:spcAft>
              <a:buClr>
                <a:schemeClr val="dk1"/>
              </a:buClr>
              <a:buSzPts val="2400"/>
              <a:buFont typeface="Noto Sans Symbols"/>
              <a:buNone/>
            </a:pPr>
            <a:r>
              <a:rPr lang="en-US" sz="2400" b="0" i="0" u="none" strike="noStrike" cap="none">
                <a:solidFill>
                  <a:schemeClr val="dk1"/>
                </a:solidFill>
                <a:latin typeface="Trebuchet MS"/>
                <a:ea typeface="Trebuchet MS"/>
                <a:cs typeface="Trebuchet MS"/>
                <a:sym typeface="Trebuchet MS"/>
              </a:rPr>
              <a:t>The Title I Budgets, including Part A Basic and Parent &amp; Family Engagement must be discussed with parents and documented by minutes from this Title I Annual Parent Meeting.</a:t>
            </a:r>
            <a:endParaRPr/>
          </a:p>
          <a:p>
            <a:pPr marL="342900" marR="0" lvl="0" indent="-342900" algn="l" rtl="0">
              <a:spcBef>
                <a:spcPts val="480"/>
              </a:spcBef>
              <a:spcAft>
                <a:spcPts val="0"/>
              </a:spcAft>
              <a:buClr>
                <a:srgbClr val="03042B"/>
              </a:buClr>
              <a:buSzPts val="2400"/>
              <a:buFont typeface="Noto Sans Symbols"/>
              <a:buNone/>
            </a:pPr>
            <a:endParaRPr sz="2400" b="0" i="0" u="none" strike="noStrike" cap="none">
              <a:solidFill>
                <a:schemeClr val="dk1"/>
              </a:solidFill>
              <a:latin typeface="Trebuchet MS"/>
              <a:ea typeface="Trebuchet MS"/>
              <a:cs typeface="Trebuchet MS"/>
              <a:sym typeface="Trebuchet MS"/>
            </a:endParaRPr>
          </a:p>
          <a:p>
            <a:pPr marL="342900" marR="0" lvl="0" indent="-342900" algn="l" rtl="0">
              <a:spcBef>
                <a:spcPts val="480"/>
              </a:spcBef>
              <a:spcAft>
                <a:spcPts val="0"/>
              </a:spcAft>
              <a:buClr>
                <a:schemeClr val="dk1"/>
              </a:buClr>
              <a:buSzPts val="2400"/>
              <a:buFont typeface="Noto Sans Symbols"/>
              <a:buNone/>
            </a:pPr>
            <a:r>
              <a:rPr lang="en-US" sz="2400" b="0" i="0" u="none" strike="noStrike" cap="none">
                <a:solidFill>
                  <a:schemeClr val="dk1"/>
                </a:solidFill>
                <a:latin typeface="Trebuchet MS"/>
                <a:ea typeface="Trebuchet MS"/>
                <a:cs typeface="Trebuchet MS"/>
                <a:sym typeface="Trebuchet MS"/>
              </a:rPr>
              <a:t>A copy of the school’s Title I Budgets (Part A Basic/PFE) must be in the Parent &amp; Family Resource Area Notebook located in </a:t>
            </a:r>
            <a:r>
              <a:rPr lang="en-US" sz="2400" b="0" i="0" u="none" strike="noStrike" cap="none">
                <a:solidFill>
                  <a:srgbClr val="FF0000"/>
                </a:solidFill>
                <a:latin typeface="Trebuchet MS"/>
                <a:ea typeface="Trebuchet MS"/>
                <a:cs typeface="Trebuchet MS"/>
                <a:sym typeface="Trebuchet MS"/>
              </a:rPr>
              <a:t>[area/room location].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31"/>
        <p:cNvGrpSpPr/>
        <p:nvPr/>
      </p:nvGrpSpPr>
      <p:grpSpPr>
        <a:xfrm>
          <a:off x="0" y="0"/>
          <a:ext cx="0" cy="0"/>
          <a:chOff x="0" y="0"/>
          <a:chExt cx="0" cy="0"/>
        </a:xfrm>
      </p:grpSpPr>
      <p:sp>
        <p:nvSpPr>
          <p:cNvPr id="132" name="Google Shape;132;p8"/>
          <p:cNvSpPr txBox="1">
            <a:spLocks noGrp="1"/>
          </p:cNvSpPr>
          <p:nvPr>
            <p:ph type="title"/>
          </p:nvPr>
        </p:nvSpPr>
        <p:spPr>
          <a:xfrm>
            <a:off x="0" y="2286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Educational Standards</a:t>
            </a:r>
            <a:endParaRPr sz="4800" b="1">
              <a:latin typeface="Calibri"/>
              <a:ea typeface="Calibri"/>
              <a:cs typeface="Calibri"/>
              <a:sym typeface="Calibri"/>
            </a:endParaRPr>
          </a:p>
        </p:txBody>
      </p:sp>
      <p:sp>
        <p:nvSpPr>
          <p:cNvPr id="133" name="Google Shape;133;p8"/>
          <p:cNvSpPr txBox="1"/>
          <p:nvPr/>
        </p:nvSpPr>
        <p:spPr>
          <a:xfrm>
            <a:off x="381000" y="1676400"/>
            <a:ext cx="8382000" cy="47244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279400" algn="just" rtl="0">
              <a:lnSpc>
                <a:spcPct val="90000"/>
              </a:lnSpc>
              <a:spcBef>
                <a:spcPts val="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a:p>
            <a:pPr marL="0" marR="0" lvl="0" indent="0" algn="l" rtl="0">
              <a:spcBef>
                <a:spcPts val="480"/>
              </a:spcBef>
              <a:spcAft>
                <a:spcPts val="0"/>
              </a:spcAft>
              <a:buClr>
                <a:schemeClr val="dk2"/>
              </a:buClr>
              <a:buSzPts val="2400"/>
              <a:buFont typeface="Trebuchet MS"/>
              <a:buNone/>
            </a:pPr>
            <a:r>
              <a:rPr lang="en-US" sz="2400" b="0" i="0" u="none" strike="noStrike" cap="none">
                <a:solidFill>
                  <a:schemeClr val="dk1"/>
                </a:solidFill>
                <a:latin typeface="Trebuchet MS"/>
                <a:ea typeface="Trebuchet MS"/>
                <a:cs typeface="Trebuchet MS"/>
                <a:sym typeface="Trebuchet MS"/>
              </a:rPr>
              <a:t>Florida’s academic content standards establish high expectations for all students.</a:t>
            </a:r>
            <a:endParaRPr/>
          </a:p>
          <a:p>
            <a:pPr marL="0" marR="0" lvl="0" indent="0" algn="l" rtl="0">
              <a:spcBef>
                <a:spcPts val="480"/>
              </a:spcBef>
              <a:spcAft>
                <a:spcPts val="0"/>
              </a:spcAft>
              <a:buClr>
                <a:schemeClr val="dk2"/>
              </a:buClr>
              <a:buSzPts val="2400"/>
              <a:buFont typeface="Trebuchet MS"/>
              <a:buNone/>
            </a:pPr>
            <a:endParaRPr sz="2400" b="0" i="0" u="none" strike="noStrike" cap="none">
              <a:solidFill>
                <a:schemeClr val="dk1"/>
              </a:solidFill>
              <a:latin typeface="Trebuchet MS"/>
              <a:ea typeface="Trebuchet MS"/>
              <a:cs typeface="Trebuchet MS"/>
              <a:sym typeface="Trebuchet MS"/>
            </a:endParaRPr>
          </a:p>
          <a:p>
            <a:pPr marL="0" marR="0" lvl="0" indent="0" algn="l" rtl="0">
              <a:spcBef>
                <a:spcPts val="480"/>
              </a:spcBef>
              <a:spcAft>
                <a:spcPts val="0"/>
              </a:spcAft>
              <a:buClr>
                <a:schemeClr val="dk2"/>
              </a:buClr>
              <a:buSzPts val="2400"/>
              <a:buFont typeface="Trebuchet MS"/>
              <a:buNone/>
            </a:pPr>
            <a:r>
              <a:rPr lang="en-US" sz="2400" b="0" i="0" u="none" strike="noStrike" cap="none">
                <a:solidFill>
                  <a:schemeClr val="dk1"/>
                </a:solidFill>
                <a:latin typeface="Trebuchet MS"/>
                <a:ea typeface="Trebuchet MS"/>
                <a:cs typeface="Trebuchet MS"/>
                <a:sym typeface="Trebuchet MS"/>
              </a:rPr>
              <a:t>Florida  State Standards and Next Generation Sunshine State Standards will identify what your child needs to know and be able to do in all content areas at each grade level.</a:t>
            </a:r>
            <a:endParaRPr/>
          </a:p>
          <a:p>
            <a:pPr marL="0" marR="0" lvl="0" indent="0" algn="l" rtl="0">
              <a:spcBef>
                <a:spcPts val="140"/>
              </a:spcBef>
              <a:spcAft>
                <a:spcPts val="0"/>
              </a:spcAft>
              <a:buClr>
                <a:schemeClr val="dk2"/>
              </a:buClr>
              <a:buSzPts val="700"/>
              <a:buFont typeface="Trebuchet MS"/>
              <a:buNone/>
            </a:pPr>
            <a:endParaRPr sz="700" b="0" i="0" u="none" strike="noStrike" cap="none">
              <a:solidFill>
                <a:schemeClr val="dk1"/>
              </a:solidFill>
              <a:latin typeface="Trebuchet MS"/>
              <a:ea typeface="Trebuchet MS"/>
              <a:cs typeface="Trebuchet MS"/>
              <a:sym typeface="Trebuchet MS"/>
            </a:endParaRPr>
          </a:p>
          <a:p>
            <a:pPr marL="0" marR="0" lvl="0" indent="0" algn="l" rtl="0">
              <a:spcBef>
                <a:spcPts val="480"/>
              </a:spcBef>
              <a:spcAft>
                <a:spcPts val="0"/>
              </a:spcAft>
              <a:buClr>
                <a:schemeClr val="dk2"/>
              </a:buClr>
              <a:buSzPts val="2400"/>
              <a:buFont typeface="Trebuchet MS"/>
              <a:buNone/>
            </a:pPr>
            <a:r>
              <a:rPr lang="en-US" sz="2400" b="0" i="0" u="none" strike="noStrike" cap="none">
                <a:solidFill>
                  <a:schemeClr val="dk1"/>
                </a:solidFill>
                <a:latin typeface="Trebuchet MS"/>
                <a:ea typeface="Trebuchet MS"/>
                <a:cs typeface="Trebuchet MS"/>
                <a:sym typeface="Trebuchet MS"/>
              </a:rPr>
              <a:t>Information located at: </a:t>
            </a:r>
            <a:r>
              <a:rPr lang="en-US" sz="2400" b="0" i="0" u="sng" strike="noStrike" cap="none">
                <a:solidFill>
                  <a:srgbClr val="03042B"/>
                </a:solidFill>
                <a:latin typeface="Trebuchet MS"/>
                <a:ea typeface="Trebuchet MS"/>
                <a:cs typeface="Trebuchet MS"/>
                <a:sym typeface="Trebuchet MS"/>
                <a:hlinkClick r:id="rId3"/>
              </a:rPr>
              <a:t>www.fldoe.org/bii/curriculum/sss/</a:t>
            </a:r>
            <a:r>
              <a:rPr lang="en-US" sz="2400" b="0" i="0" u="none" strike="noStrike" cap="none">
                <a:solidFill>
                  <a:srgbClr val="03042B"/>
                </a:solidFill>
                <a:latin typeface="Trebuchet MS"/>
                <a:ea typeface="Trebuchet MS"/>
                <a:cs typeface="Trebuchet MS"/>
                <a:sym typeface="Trebuchet MS"/>
              </a:rPr>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Shape 137"/>
        <p:cNvGrpSpPr/>
        <p:nvPr/>
      </p:nvGrpSpPr>
      <p:grpSpPr>
        <a:xfrm>
          <a:off x="0" y="0"/>
          <a:ext cx="0" cy="0"/>
          <a:chOff x="0" y="0"/>
          <a:chExt cx="0" cy="0"/>
        </a:xfrm>
      </p:grpSpPr>
      <p:sp>
        <p:nvSpPr>
          <p:cNvPr id="138" name="Google Shape;138;p9"/>
          <p:cNvSpPr txBox="1">
            <a:spLocks noGrp="1"/>
          </p:cNvSpPr>
          <p:nvPr>
            <p:ph type="title"/>
          </p:nvPr>
        </p:nvSpPr>
        <p:spPr>
          <a:xfrm>
            <a:off x="0" y="152400"/>
            <a:ext cx="9144000"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4800" b="1">
                <a:solidFill>
                  <a:srgbClr val="3F3F3F"/>
                </a:solidFill>
                <a:latin typeface="Calibri"/>
                <a:ea typeface="Calibri"/>
                <a:cs typeface="Calibri"/>
                <a:sym typeface="Calibri"/>
              </a:rPr>
              <a:t>School’s Curriculum</a:t>
            </a:r>
            <a:endParaRPr sz="4800" b="1">
              <a:latin typeface="Calibri"/>
              <a:ea typeface="Calibri"/>
              <a:cs typeface="Calibri"/>
              <a:sym typeface="Calibri"/>
            </a:endParaRPr>
          </a:p>
        </p:txBody>
      </p:sp>
      <p:sp>
        <p:nvSpPr>
          <p:cNvPr id="139" name="Google Shape;139;p9"/>
          <p:cNvSpPr txBox="1"/>
          <p:nvPr/>
        </p:nvSpPr>
        <p:spPr>
          <a:xfrm>
            <a:off x="457200" y="1447800"/>
            <a:ext cx="8305800" cy="5257800"/>
          </a:xfrm>
          <a:prstGeom prst="rect">
            <a:avLst/>
          </a:prstGeom>
          <a:noFill/>
          <a:ln w="2857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2800"/>
              <a:buFont typeface="Trebuchet MS"/>
              <a:buNone/>
            </a:pPr>
            <a:r>
              <a:rPr lang="en-US" sz="2800" b="0" i="0" u="none" strike="noStrike" cap="none">
                <a:solidFill>
                  <a:schemeClr val="dk1"/>
                </a:solidFill>
                <a:latin typeface="Trebuchet MS"/>
                <a:ea typeface="Trebuchet MS"/>
                <a:cs typeface="Trebuchet MS"/>
                <a:sym typeface="Trebuchet MS"/>
              </a:rPr>
              <a:t>The Florida Standards form the framework student knowledge in:</a:t>
            </a:r>
            <a:endParaRPr/>
          </a:p>
          <a:p>
            <a:pPr marL="342900" marR="0" lvl="0" indent="-342900" algn="l" rtl="0">
              <a:spcBef>
                <a:spcPts val="480"/>
              </a:spcBef>
              <a:spcAft>
                <a:spcPts val="0"/>
              </a:spcAft>
              <a:buClr>
                <a:schemeClr val="dk2"/>
              </a:buClr>
              <a:buSzPts val="2400"/>
              <a:buFont typeface="Arial"/>
              <a:buChar char="•"/>
            </a:pPr>
            <a:r>
              <a:rPr lang="en-US" sz="2400" b="0" i="0" u="none" strike="noStrike" cap="none">
                <a:solidFill>
                  <a:schemeClr val="dk1"/>
                </a:solidFill>
                <a:latin typeface="Trebuchet MS"/>
                <a:ea typeface="Trebuchet MS"/>
                <a:cs typeface="Trebuchet MS"/>
                <a:sym typeface="Trebuchet MS"/>
              </a:rPr>
              <a:t>English Language Arts (ELA)</a:t>
            </a:r>
            <a:endParaRPr/>
          </a:p>
          <a:p>
            <a:pPr marL="644843" marR="0" lvl="1" indent="-342900" algn="l" rtl="0">
              <a:spcBef>
                <a:spcPts val="480"/>
              </a:spcBef>
              <a:spcAft>
                <a:spcPts val="0"/>
              </a:spcAft>
              <a:buClr>
                <a:schemeClr val="dk2"/>
              </a:buClr>
              <a:buSzPts val="2400"/>
              <a:buFont typeface="Noto Sans Symbols"/>
              <a:buChar char="❖"/>
            </a:pPr>
            <a:r>
              <a:rPr lang="en-US" sz="2400" b="0" i="0" u="none" strike="noStrike" cap="none">
                <a:solidFill>
                  <a:schemeClr val="dk1"/>
                </a:solidFill>
                <a:latin typeface="Trebuchet MS"/>
                <a:ea typeface="Trebuchet MS"/>
                <a:cs typeface="Trebuchet MS"/>
                <a:sym typeface="Trebuchet MS"/>
              </a:rPr>
              <a:t>Reading/Writing/Speaking &amp; Listening/Language</a:t>
            </a:r>
            <a:endParaRPr/>
          </a:p>
          <a:p>
            <a:pPr marL="342900" marR="0" lvl="0" indent="-342900" algn="l" rtl="0">
              <a:spcBef>
                <a:spcPts val="480"/>
              </a:spcBef>
              <a:spcAft>
                <a:spcPts val="0"/>
              </a:spcAft>
              <a:buClr>
                <a:schemeClr val="dk2"/>
              </a:buClr>
              <a:buSzPts val="2400"/>
              <a:buFont typeface="Arial"/>
              <a:buChar char="•"/>
            </a:pPr>
            <a:r>
              <a:rPr lang="en-US" sz="2400" b="0" i="0" u="none" strike="noStrike" cap="none">
                <a:solidFill>
                  <a:schemeClr val="dk1"/>
                </a:solidFill>
                <a:latin typeface="Trebuchet MS"/>
                <a:ea typeface="Trebuchet MS"/>
                <a:cs typeface="Trebuchet MS"/>
                <a:sym typeface="Trebuchet MS"/>
              </a:rPr>
              <a:t>Mathematics</a:t>
            </a:r>
            <a:endParaRPr/>
          </a:p>
          <a:p>
            <a:pPr marL="342900" marR="0" lvl="0" indent="-342900" algn="l" rtl="0">
              <a:spcBef>
                <a:spcPts val="480"/>
              </a:spcBef>
              <a:spcAft>
                <a:spcPts val="0"/>
              </a:spcAft>
              <a:buClr>
                <a:schemeClr val="dk2"/>
              </a:buClr>
              <a:buSzPts val="2400"/>
              <a:buFont typeface="Arial"/>
              <a:buChar char="•"/>
            </a:pPr>
            <a:r>
              <a:rPr lang="en-US" sz="2400" b="0" i="0" u="none" strike="noStrike" cap="none">
                <a:solidFill>
                  <a:schemeClr val="dk1"/>
                </a:solidFill>
                <a:latin typeface="Trebuchet MS"/>
                <a:ea typeface="Trebuchet MS"/>
                <a:cs typeface="Trebuchet MS"/>
                <a:sym typeface="Trebuchet MS"/>
              </a:rPr>
              <a:t>Literacy in Social Studies</a:t>
            </a:r>
            <a:endParaRPr/>
          </a:p>
          <a:p>
            <a:pPr marL="0" marR="0" lvl="0" indent="0" algn="l" rtl="0">
              <a:spcBef>
                <a:spcPts val="560"/>
              </a:spcBef>
              <a:spcAft>
                <a:spcPts val="0"/>
              </a:spcAft>
              <a:buClr>
                <a:schemeClr val="dk2"/>
              </a:buClr>
              <a:buSzPts val="2800"/>
              <a:buFont typeface="Calibri"/>
              <a:buNone/>
            </a:pPr>
            <a:r>
              <a:rPr lang="en-US" sz="2800" b="0" i="0" u="none" strike="noStrike" cap="none">
                <a:solidFill>
                  <a:schemeClr val="dk1"/>
                </a:solidFill>
                <a:latin typeface="Trebuchet MS"/>
                <a:ea typeface="Trebuchet MS"/>
                <a:cs typeface="Trebuchet MS"/>
                <a:sym typeface="Trebuchet MS"/>
              </a:rPr>
              <a:t>Next Generation Sunshine State Standards form the framework for science.</a:t>
            </a:r>
            <a:endParaRPr/>
          </a:p>
          <a:p>
            <a:pPr marL="342900" marR="0" lvl="0" indent="-279400" algn="just" rtl="0">
              <a:lnSpc>
                <a:spcPct val="90000"/>
              </a:lnSpc>
              <a:spcBef>
                <a:spcPts val="200"/>
              </a:spcBef>
              <a:spcAft>
                <a:spcPts val="0"/>
              </a:spcAft>
              <a:buClr>
                <a:srgbClr val="03042B"/>
              </a:buClr>
              <a:buSzPts val="1000"/>
              <a:buFont typeface="Trebuchet MS"/>
              <a:buNone/>
            </a:pPr>
            <a:endParaRPr sz="1000" b="0" i="0" u="none" strike="noStrike" cap="none">
              <a:solidFill>
                <a:srgbClr val="000000"/>
              </a:solidFill>
              <a:latin typeface="Arial"/>
              <a:ea typeface="Arial"/>
              <a:cs typeface="Arial"/>
              <a:sym typeface="Arial"/>
            </a:endParaRPr>
          </a:p>
        </p:txBody>
      </p:sp>
      <p:pic>
        <p:nvPicPr>
          <p:cNvPr id="140" name="Google Shape;140;p9" descr="MCj04123980000[1]"/>
          <p:cNvPicPr preferRelativeResize="0"/>
          <p:nvPr/>
        </p:nvPicPr>
        <p:blipFill rotWithShape="1">
          <a:blip r:embed="rId3">
            <a:alphaModFix/>
          </a:blip>
          <a:srcRect/>
          <a:stretch/>
        </p:blipFill>
        <p:spPr>
          <a:xfrm>
            <a:off x="5943600" y="4648200"/>
            <a:ext cx="2122487" cy="1868531"/>
          </a:xfrm>
          <a:prstGeom prst="rect">
            <a:avLst/>
          </a:prstGeom>
          <a:noFill/>
          <a:ln>
            <a:noFill/>
          </a:ln>
        </p:spPr>
      </p:pic>
    </p:spTree>
  </p:cSld>
  <p:clrMapOvr>
    <a:masterClrMapping/>
  </p:clrMapOvr>
</p:sld>
</file>

<file path=ppt/theme/theme1.xml><?xml version="1.0" encoding="utf-8"?>
<a:theme xmlns:a="http://schemas.openxmlformats.org/drawingml/2006/main" name="TR_0701">
  <a:themeElements>
    <a:clrScheme name="TR_07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2326</Words>
  <Application>Microsoft Office PowerPoint</Application>
  <PresentationFormat>On-screen Show (4:3)</PresentationFormat>
  <Paragraphs>216</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Comic Sans MS</vt:lpstr>
      <vt:lpstr>Noto Sans Symbols</vt:lpstr>
      <vt:lpstr>Trebuchet MS</vt:lpstr>
      <vt:lpstr>TR_0701</vt:lpstr>
      <vt:lpstr>PowerPoint Presentation</vt:lpstr>
      <vt:lpstr>Agenda</vt:lpstr>
      <vt:lpstr>What is Title I?</vt:lpstr>
      <vt:lpstr>How Title I Works?</vt:lpstr>
      <vt:lpstr>Title I Funds Provide Supplemental Support</vt:lpstr>
      <vt:lpstr>Who decides how funds are used?</vt:lpstr>
      <vt:lpstr>Where can I find a copy of the  Title I Budgets?</vt:lpstr>
      <vt:lpstr>Educational Standards</vt:lpstr>
      <vt:lpstr>School’s Curriculum</vt:lpstr>
      <vt:lpstr>Measuring Student Success</vt:lpstr>
      <vt:lpstr>Florida Standards Assessment (FSA) Grades 3-11</vt:lpstr>
      <vt:lpstr>Working together! </vt:lpstr>
      <vt:lpstr>Parents’ Right to Know</vt:lpstr>
      <vt:lpstr>Parent &amp; Family Engagement Plan  Guidelines</vt:lpstr>
      <vt:lpstr>Parent &amp; Family Resource Area</vt:lpstr>
      <vt:lpstr>Your Involvement is Key to  Your Child’s Success!</vt:lpstr>
      <vt:lpstr>Classroom Visits</vt:lpstr>
      <vt:lpstr>Questions?  </vt:lpstr>
      <vt:lpstr>Thank you for attending.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Debbie L Nichols</cp:lastModifiedBy>
  <cp:revision>3</cp:revision>
  <dcterms:created xsi:type="dcterms:W3CDTF">2016-08-28T16:35:15Z</dcterms:created>
  <dcterms:modified xsi:type="dcterms:W3CDTF">2019-09-09T17:03:42Z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TC010875731033</vt:lpwstr>
  </property>
  <property fmtid="{D5CDD505-2E9C-101B-9397-08002B2CF9AE}" pid="3" name="ContentTypeId">
    <vt:lpwstr>0x010100F971030A36652744A0D1EE81C0558302</vt:lpwstr>
  </property>
</Properties>
</file>